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263" r:id="rId6"/>
    <p:sldId id="262" r:id="rId7"/>
    <p:sldId id="295" r:id="rId8"/>
    <p:sldId id="281" r:id="rId9"/>
    <p:sldId id="268" r:id="rId10"/>
    <p:sldId id="267" r:id="rId11"/>
    <p:sldId id="292" r:id="rId12"/>
    <p:sldId id="287" r:id="rId13"/>
    <p:sldId id="290" r:id="rId14"/>
    <p:sldId id="273" r:id="rId15"/>
    <p:sldId id="269" r:id="rId16"/>
    <p:sldId id="271" r:id="rId17"/>
    <p:sldId id="264" r:id="rId18"/>
    <p:sldId id="266" r:id="rId19"/>
    <p:sldId id="276" r:id="rId20"/>
    <p:sldId id="277" r:id="rId21"/>
    <p:sldId id="294" r:id="rId22"/>
    <p:sldId id="283" r:id="rId23"/>
    <p:sldId id="274" r:id="rId24"/>
    <p:sldId id="285" r:id="rId25"/>
    <p:sldId id="270" r:id="rId26"/>
    <p:sldId id="261" r:id="rId27"/>
    <p:sldId id="259" r:id="rId28"/>
    <p:sldId id="291" r:id="rId29"/>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07E"/>
    <a:srgbClr val="A05EB5"/>
    <a:srgbClr val="A05EFF"/>
    <a:srgbClr val="582C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96"/>
  </p:normalViewPr>
  <p:slideViewPr>
    <p:cSldViewPr snapToGrid="0" snapToObjects="1">
      <p:cViewPr varScale="1">
        <p:scale>
          <a:sx n="90" d="100"/>
          <a:sy n="90" d="100"/>
        </p:scale>
        <p:origin x="584" y="60"/>
      </p:cViewPr>
      <p:guideLst>
        <p:guide orient="horz" pos="1622"/>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92974-7E6E-A64C-B16D-D5D3C63951FD}" type="datetimeFigureOut">
              <a:rPr lang="en-US" smtClean="0"/>
              <a:t>1/11/2022</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70A5A-A722-B74B-B283-363D7EFE433E}" type="slidenum">
              <a:rPr lang="en-US" smtClean="0"/>
              <a:t>‹#›</a:t>
            </a:fld>
            <a:endParaRPr lang="en-US"/>
          </a:p>
        </p:txBody>
      </p:sp>
    </p:spTree>
    <p:extLst>
      <p:ext uri="{BB962C8B-B14F-4D97-AF65-F5344CB8AC3E}">
        <p14:creationId xmlns:p14="http://schemas.microsoft.com/office/powerpoint/2010/main" val="235217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4" name="Picture 3" descr="20130208_details_023-small.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9144000" cy="5145743"/>
          </a:xfrm>
          <a:prstGeom prst="rect">
            <a:avLst/>
          </a:prstGeom>
        </p:spPr>
      </p:pic>
      <p:sp>
        <p:nvSpPr>
          <p:cNvPr id="11" name="Right Triangle 10"/>
          <p:cNvSpPr/>
          <p:nvPr userDrawn="1"/>
        </p:nvSpPr>
        <p:spPr>
          <a:xfrm>
            <a:off x="0" y="-17929"/>
            <a:ext cx="5163671" cy="5163671"/>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9A3A974-AD43-6644-868A-761D3F66AD27}" type="slidenum">
              <a:rPr lang="en-US" smtClean="0"/>
              <a:t>‹#›</a:t>
            </a:fld>
            <a:endParaRPr lang="en-US"/>
          </a:p>
        </p:txBody>
      </p:sp>
      <p:sp>
        <p:nvSpPr>
          <p:cNvPr id="7" name="Text Placeholder 2"/>
          <p:cNvSpPr>
            <a:spLocks noGrp="1"/>
          </p:cNvSpPr>
          <p:nvPr>
            <p:ph type="body" idx="1" hasCustomPrompt="1"/>
          </p:nvPr>
        </p:nvSpPr>
        <p:spPr>
          <a:xfrm>
            <a:off x="572744" y="347068"/>
            <a:ext cx="3867616" cy="283977"/>
          </a:xfrm>
          <a:prstGeom prst="rect">
            <a:avLst/>
          </a:prstGeom>
        </p:spPr>
        <p:txBody>
          <a:bodyPr anchor="b"/>
          <a:lstStyle>
            <a:lvl1pPr marL="0" indent="0">
              <a:buNone/>
              <a:defRPr sz="1600" b="1" cap="all" baseline="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Month Day, Year</a:t>
            </a:r>
          </a:p>
        </p:txBody>
      </p:sp>
      <p:sp>
        <p:nvSpPr>
          <p:cNvPr id="8" name="Title 1"/>
          <p:cNvSpPr>
            <a:spLocks noGrp="1"/>
          </p:cNvSpPr>
          <p:nvPr>
            <p:ph type="title" hasCustomPrompt="1"/>
          </p:nvPr>
        </p:nvSpPr>
        <p:spPr>
          <a:xfrm>
            <a:off x="573865" y="631045"/>
            <a:ext cx="3867616" cy="2729573"/>
          </a:xfrm>
          <a:prstGeom prst="rect">
            <a:avLst/>
          </a:prstGeom>
        </p:spPr>
        <p:txBody>
          <a:bodyPr anchor="b" anchorCtr="0">
            <a:normAutofit/>
          </a:bodyPr>
          <a:lstStyle>
            <a:lvl1pPr algn="l">
              <a:defRPr sz="4000" b="1" cap="none" baseline="0">
                <a:solidFill>
                  <a:schemeClr val="bg1"/>
                </a:solidFill>
              </a:defRPr>
            </a:lvl1pPr>
          </a:lstStyle>
          <a:p>
            <a:r>
              <a:rPr lang="en-US" dirty="0"/>
              <a:t>Presentation Title Here</a:t>
            </a:r>
          </a:p>
        </p:txBody>
      </p:sp>
      <p:sp>
        <p:nvSpPr>
          <p:cNvPr id="9" name="Text Placeholder 2"/>
          <p:cNvSpPr>
            <a:spLocks noGrp="1"/>
          </p:cNvSpPr>
          <p:nvPr>
            <p:ph type="body" sz="quarter" idx="13" hasCustomPrompt="1"/>
          </p:nvPr>
        </p:nvSpPr>
        <p:spPr>
          <a:xfrm>
            <a:off x="572744" y="3372544"/>
            <a:ext cx="3868737" cy="923330"/>
          </a:xfrm>
          <a:prstGeom prst="rect">
            <a:avLst/>
          </a:prstGeom>
        </p:spPr>
        <p:txBody>
          <a:bodyPr vert="horz">
            <a:spAutoFit/>
          </a:bodyPr>
          <a:lstStyle>
            <a:lvl1pPr marL="0" indent="0">
              <a:buNone/>
              <a:defRPr sz="1800" baseline="0">
                <a:solidFill>
                  <a:srgbClr val="FFFFFF"/>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Subtitle would go here and can extend onto several lines like this example shows </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3672" y="4533595"/>
            <a:ext cx="1513683" cy="358959"/>
          </a:xfrm>
          <a:prstGeom prst="rect">
            <a:avLst/>
          </a:prstGeom>
        </p:spPr>
      </p:pic>
    </p:spTree>
    <p:extLst>
      <p:ext uri="{BB962C8B-B14F-4D97-AF65-F5344CB8AC3E}">
        <p14:creationId xmlns:p14="http://schemas.microsoft.com/office/powerpoint/2010/main" val="2444252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of Contents (3 points)">
    <p:spTree>
      <p:nvGrpSpPr>
        <p:cNvPr id="1" name=""/>
        <p:cNvGrpSpPr/>
        <p:nvPr/>
      </p:nvGrpSpPr>
      <p:grpSpPr>
        <a:xfrm>
          <a:off x="0" y="0"/>
          <a:ext cx="0" cy="0"/>
          <a:chOff x="0" y="0"/>
          <a:chExt cx="0" cy="0"/>
        </a:xfrm>
      </p:grpSpPr>
      <p:sp>
        <p:nvSpPr>
          <p:cNvPr id="20" name="Right Triangle 19"/>
          <p:cNvSpPr/>
          <p:nvPr userDrawn="1"/>
        </p:nvSpPr>
        <p:spPr>
          <a:xfrm>
            <a:off x="-26059" y="2402516"/>
            <a:ext cx="5163671" cy="5163671"/>
          </a:xfrm>
          <a:prstGeom prst="r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E04F"/>
              </a:solidFill>
            </a:endParaRPr>
          </a:p>
        </p:txBody>
      </p:sp>
      <p:sp>
        <p:nvSpPr>
          <p:cNvPr id="3" name="Slide Number Placeholder 2"/>
          <p:cNvSpPr>
            <a:spLocks noGrp="1"/>
          </p:cNvSpPr>
          <p:nvPr>
            <p:ph type="sldNum" sz="quarter" idx="10"/>
          </p:nvPr>
        </p:nvSpPr>
        <p:spPr/>
        <p:txBody>
          <a:bodyPr/>
          <a:lstStyle/>
          <a:p>
            <a:fld id="{B4912D95-9EAC-F54B-ACA4-A6FD5A6624C2}" type="slidenum">
              <a:rPr lang="en-US" smtClean="0"/>
              <a:pPr/>
              <a:t>‹#›</a:t>
            </a:fld>
            <a:endParaRPr lang="en-US" dirty="0"/>
          </a:p>
        </p:txBody>
      </p:sp>
      <p:grpSp>
        <p:nvGrpSpPr>
          <p:cNvPr id="28" name="Group 27"/>
          <p:cNvGrpSpPr/>
          <p:nvPr userDrawn="1"/>
        </p:nvGrpSpPr>
        <p:grpSpPr>
          <a:xfrm>
            <a:off x="1227328" y="1424287"/>
            <a:ext cx="3680971" cy="307753"/>
            <a:chOff x="1227328" y="1424287"/>
            <a:chExt cx="3680971" cy="307753"/>
          </a:xfrm>
        </p:grpSpPr>
        <p:cxnSp>
          <p:nvCxnSpPr>
            <p:cNvPr id="29" name="Straight Connector 28"/>
            <p:cNvCxnSpPr/>
            <p:nvPr userDrawn="1"/>
          </p:nvCxnSpPr>
          <p:spPr>
            <a:xfrm flipV="1">
              <a:off x="1840813" y="1611995"/>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1227328" y="1424287"/>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sz="1200" b="1" kern="1200" dirty="0">
                <a:solidFill>
                  <a:prstClr val="white"/>
                </a:solidFill>
                <a:latin typeface="Arial" charset="0"/>
                <a:ea typeface="Arial" charset="0"/>
                <a:cs typeface="Arial" charset="0"/>
              </a:endParaRPr>
            </a:p>
          </p:txBody>
        </p:sp>
        <p:sp>
          <p:nvSpPr>
            <p:cNvPr id="31" name="TextBox 30"/>
            <p:cNvSpPr txBox="1"/>
            <p:nvPr/>
          </p:nvSpPr>
          <p:spPr>
            <a:xfrm>
              <a:off x="1251614" y="1429474"/>
              <a:ext cx="312903" cy="276999"/>
            </a:xfrm>
            <a:prstGeom prst="rect">
              <a:avLst/>
            </a:prstGeom>
            <a:noFill/>
          </p:spPr>
          <p:txBody>
            <a:bodyPr wrap="square" rtlCol="0">
              <a:spAutoFit/>
            </a:bodyPr>
            <a:lstStyle/>
            <a:p>
              <a:r>
                <a:rPr lang="en-US" sz="1200" b="1" dirty="0">
                  <a:solidFill>
                    <a:schemeClr val="bg1"/>
                  </a:solidFill>
                  <a:latin typeface="Arial"/>
                  <a:cs typeface="Arial"/>
                </a:rPr>
                <a:t>1</a:t>
              </a:r>
            </a:p>
          </p:txBody>
        </p:sp>
      </p:grpSp>
      <p:grpSp>
        <p:nvGrpSpPr>
          <p:cNvPr id="32" name="Group 31"/>
          <p:cNvGrpSpPr/>
          <p:nvPr userDrawn="1"/>
        </p:nvGrpSpPr>
        <p:grpSpPr>
          <a:xfrm>
            <a:off x="1232972" y="2017404"/>
            <a:ext cx="3675327" cy="298221"/>
            <a:chOff x="1232972" y="2017404"/>
            <a:chExt cx="3675327" cy="298221"/>
          </a:xfrm>
        </p:grpSpPr>
        <p:sp>
          <p:nvSpPr>
            <p:cNvPr id="33" name="Oval 32"/>
            <p:cNvSpPr/>
            <p:nvPr userDrawn="1"/>
          </p:nvSpPr>
          <p:spPr>
            <a:xfrm>
              <a:off x="1236860" y="2017404"/>
              <a:ext cx="298221" cy="298221"/>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grpSp>
          <p:nvGrpSpPr>
            <p:cNvPr id="34" name="Group 33"/>
            <p:cNvGrpSpPr/>
            <p:nvPr userDrawn="1"/>
          </p:nvGrpSpPr>
          <p:grpSpPr>
            <a:xfrm>
              <a:off x="1232972" y="2021694"/>
              <a:ext cx="3675327" cy="276999"/>
              <a:chOff x="1232972" y="2021694"/>
              <a:chExt cx="3675327" cy="276999"/>
            </a:xfrm>
          </p:grpSpPr>
          <p:cxnSp>
            <p:nvCxnSpPr>
              <p:cNvPr id="35" name="Straight Connector 34"/>
              <p:cNvCxnSpPr/>
              <p:nvPr userDrawn="1"/>
            </p:nvCxnSpPr>
            <p:spPr>
              <a:xfrm flipV="1">
                <a:off x="1840813" y="2209924"/>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userDrawn="1"/>
            </p:nvSpPr>
            <p:spPr>
              <a:xfrm>
                <a:off x="1232972" y="2021694"/>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2</a:t>
                </a:r>
              </a:p>
            </p:txBody>
          </p:sp>
        </p:grpSp>
      </p:grpSp>
      <p:grpSp>
        <p:nvGrpSpPr>
          <p:cNvPr id="44" name="Group 43"/>
          <p:cNvGrpSpPr/>
          <p:nvPr userDrawn="1"/>
        </p:nvGrpSpPr>
        <p:grpSpPr>
          <a:xfrm>
            <a:off x="1233466" y="2606633"/>
            <a:ext cx="3674833" cy="276999"/>
            <a:chOff x="1233466" y="2606633"/>
            <a:chExt cx="3674833" cy="276999"/>
          </a:xfrm>
        </p:grpSpPr>
        <p:cxnSp>
          <p:nvCxnSpPr>
            <p:cNvPr id="45" name="Straight Connector 44"/>
            <p:cNvCxnSpPr/>
            <p:nvPr/>
          </p:nvCxnSpPr>
          <p:spPr>
            <a:xfrm flipV="1">
              <a:off x="1840813" y="2812606"/>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userDrawn="1"/>
          </p:nvSpPr>
          <p:spPr>
            <a:xfrm>
              <a:off x="1233466" y="2606633"/>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3</a:t>
              </a:r>
            </a:p>
          </p:txBody>
        </p:sp>
      </p:grpSp>
      <p:grpSp>
        <p:nvGrpSpPr>
          <p:cNvPr id="47" name="Group 46"/>
          <p:cNvGrpSpPr/>
          <p:nvPr userDrawn="1"/>
        </p:nvGrpSpPr>
        <p:grpSpPr>
          <a:xfrm>
            <a:off x="1233466" y="2600989"/>
            <a:ext cx="312903" cy="303033"/>
            <a:chOff x="1233466" y="2600989"/>
            <a:chExt cx="312903" cy="303033"/>
          </a:xfrm>
        </p:grpSpPr>
        <p:sp>
          <p:nvSpPr>
            <p:cNvPr id="48" name="Oval 47"/>
            <p:cNvSpPr/>
            <p:nvPr/>
          </p:nvSpPr>
          <p:spPr>
            <a:xfrm>
              <a:off x="1236860" y="2600989"/>
              <a:ext cx="303033" cy="30303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sp>
          <p:nvSpPr>
            <p:cNvPr id="49" name="TextBox 48"/>
            <p:cNvSpPr txBox="1"/>
            <p:nvPr userDrawn="1"/>
          </p:nvSpPr>
          <p:spPr>
            <a:xfrm>
              <a:off x="1233466" y="2606633"/>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3</a:t>
              </a:r>
            </a:p>
          </p:txBody>
        </p:sp>
      </p:gr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23" name="Text Placeholder 13"/>
          <p:cNvSpPr>
            <a:spLocks noGrp="1"/>
          </p:cNvSpPr>
          <p:nvPr>
            <p:ph type="body" sz="quarter" idx="11" hasCustomPrompt="1"/>
          </p:nvPr>
        </p:nvSpPr>
        <p:spPr>
          <a:xfrm>
            <a:off x="5111750" y="1120411"/>
            <a:ext cx="3373438" cy="3222802"/>
          </a:xfrm>
          <a:prstGeom prst="rect">
            <a:avLst/>
          </a:prstGeom>
        </p:spPr>
        <p:txBody>
          <a:bodyPr vert="horz"/>
          <a:lstStyle>
            <a:lvl1pPr marL="0" indent="0">
              <a:lnSpc>
                <a:spcPct val="250000"/>
              </a:lnSpc>
              <a:spcBef>
                <a:spcPts val="0"/>
              </a:spcBef>
              <a:buNone/>
              <a:defRPr sz="1600" baseline="0">
                <a:solidFill>
                  <a:schemeClr val="accent5">
                    <a:lumMod val="50000"/>
                  </a:schemeClr>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First topic </a:t>
            </a:r>
          </a:p>
          <a:p>
            <a:pPr lvl="0"/>
            <a:r>
              <a:rPr lang="en-US" dirty="0"/>
              <a:t>Second Topic</a:t>
            </a:r>
          </a:p>
          <a:p>
            <a:pPr lvl="0"/>
            <a:r>
              <a:rPr lang="en-US" dirty="0"/>
              <a:t>Third Topic</a:t>
            </a:r>
          </a:p>
        </p:txBody>
      </p:sp>
      <p:sp>
        <p:nvSpPr>
          <p:cNvPr id="4" name="Text Placeholder 3"/>
          <p:cNvSpPr>
            <a:spLocks noGrp="1"/>
          </p:cNvSpPr>
          <p:nvPr>
            <p:ph type="body" sz="quarter" idx="12" hasCustomPrompt="1"/>
          </p:nvPr>
        </p:nvSpPr>
        <p:spPr>
          <a:xfrm>
            <a:off x="539748" y="691946"/>
            <a:ext cx="7945439" cy="421410"/>
          </a:xfrm>
          <a:prstGeom prst="rect">
            <a:avLst/>
          </a:prstGeom>
        </p:spPr>
        <p:txBody>
          <a:bodyPr>
            <a:normAutofit/>
          </a:bodyPr>
          <a:lstStyle>
            <a:lvl1pPr marL="0" indent="0">
              <a:buNone/>
              <a:defRPr sz="20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Today’s Discussion</a:t>
            </a:r>
          </a:p>
        </p:txBody>
      </p:sp>
    </p:spTree>
    <p:extLst>
      <p:ext uri="{BB962C8B-B14F-4D97-AF65-F5344CB8AC3E}">
        <p14:creationId xmlns:p14="http://schemas.microsoft.com/office/powerpoint/2010/main" val="2676153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4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912D95-9EAC-F54B-ACA4-A6FD5A6624C2}" type="slidenum">
              <a:rPr lang="en-US" smtClean="0"/>
              <a:pPr/>
              <a:t>‹#›</a:t>
            </a:fld>
            <a:endParaRPr lang="en-US" dirty="0"/>
          </a:p>
        </p:txBody>
      </p:sp>
      <p:grpSp>
        <p:nvGrpSpPr>
          <p:cNvPr id="5" name="Group 4"/>
          <p:cNvGrpSpPr/>
          <p:nvPr userDrawn="1"/>
        </p:nvGrpSpPr>
        <p:grpSpPr>
          <a:xfrm>
            <a:off x="1227328" y="1424287"/>
            <a:ext cx="3680971" cy="307753"/>
            <a:chOff x="1227328" y="1424287"/>
            <a:chExt cx="3680971" cy="307753"/>
          </a:xfrm>
        </p:grpSpPr>
        <p:cxnSp>
          <p:nvCxnSpPr>
            <p:cNvPr id="6" name="Straight Connector 5"/>
            <p:cNvCxnSpPr/>
            <p:nvPr userDrawn="1"/>
          </p:nvCxnSpPr>
          <p:spPr>
            <a:xfrm flipV="1">
              <a:off x="1840813" y="1611995"/>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1227328" y="1424287"/>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sz="1200" b="1" kern="1200" dirty="0">
                <a:solidFill>
                  <a:prstClr val="white"/>
                </a:solidFill>
                <a:latin typeface="Arial" charset="0"/>
                <a:ea typeface="Arial" charset="0"/>
                <a:cs typeface="Arial" charset="0"/>
              </a:endParaRPr>
            </a:p>
          </p:txBody>
        </p:sp>
        <p:sp>
          <p:nvSpPr>
            <p:cNvPr id="8" name="TextBox 7"/>
            <p:cNvSpPr txBox="1"/>
            <p:nvPr/>
          </p:nvSpPr>
          <p:spPr>
            <a:xfrm>
              <a:off x="1251614" y="1429474"/>
              <a:ext cx="312903" cy="276999"/>
            </a:xfrm>
            <a:prstGeom prst="rect">
              <a:avLst/>
            </a:prstGeom>
            <a:noFill/>
          </p:spPr>
          <p:txBody>
            <a:bodyPr wrap="square" rtlCol="0">
              <a:spAutoFit/>
            </a:bodyPr>
            <a:lstStyle/>
            <a:p>
              <a:r>
                <a:rPr lang="en-US" sz="1200" b="1" dirty="0">
                  <a:solidFill>
                    <a:schemeClr val="bg1"/>
                  </a:solidFill>
                  <a:latin typeface="Arial"/>
                  <a:cs typeface="Arial"/>
                </a:rPr>
                <a:t>1</a:t>
              </a:r>
            </a:p>
          </p:txBody>
        </p:sp>
      </p:grpSp>
      <p:grpSp>
        <p:nvGrpSpPr>
          <p:cNvPr id="9" name="Group 8"/>
          <p:cNvGrpSpPr/>
          <p:nvPr userDrawn="1"/>
        </p:nvGrpSpPr>
        <p:grpSpPr>
          <a:xfrm>
            <a:off x="1232972" y="2017404"/>
            <a:ext cx="3675327" cy="298221"/>
            <a:chOff x="1232972" y="2017404"/>
            <a:chExt cx="3675327" cy="298221"/>
          </a:xfrm>
        </p:grpSpPr>
        <p:sp>
          <p:nvSpPr>
            <p:cNvPr id="10" name="Oval 9"/>
            <p:cNvSpPr/>
            <p:nvPr userDrawn="1"/>
          </p:nvSpPr>
          <p:spPr>
            <a:xfrm>
              <a:off x="1236860" y="2017404"/>
              <a:ext cx="298221" cy="298221"/>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grpSp>
          <p:nvGrpSpPr>
            <p:cNvPr id="11" name="Group 10"/>
            <p:cNvGrpSpPr/>
            <p:nvPr userDrawn="1"/>
          </p:nvGrpSpPr>
          <p:grpSpPr>
            <a:xfrm>
              <a:off x="1232972" y="2021694"/>
              <a:ext cx="3675327" cy="276999"/>
              <a:chOff x="1232972" y="2021694"/>
              <a:chExt cx="3675327" cy="276999"/>
            </a:xfrm>
          </p:grpSpPr>
          <p:cxnSp>
            <p:nvCxnSpPr>
              <p:cNvPr id="12" name="Straight Connector 11"/>
              <p:cNvCxnSpPr/>
              <p:nvPr userDrawn="1"/>
            </p:nvCxnSpPr>
            <p:spPr>
              <a:xfrm flipV="1">
                <a:off x="1840813" y="2209924"/>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1232972" y="2021694"/>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2</a:t>
                </a:r>
              </a:p>
            </p:txBody>
          </p:sp>
        </p:grpSp>
      </p:grpSp>
      <p:cxnSp>
        <p:nvCxnSpPr>
          <p:cNvPr id="14" name="Straight Connector 13"/>
          <p:cNvCxnSpPr/>
          <p:nvPr userDrawn="1"/>
        </p:nvCxnSpPr>
        <p:spPr>
          <a:xfrm flipV="1">
            <a:off x="1840813" y="2812606"/>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userDrawn="1"/>
        </p:nvGrpSpPr>
        <p:grpSpPr>
          <a:xfrm>
            <a:off x="1233466" y="2600989"/>
            <a:ext cx="312903" cy="303033"/>
            <a:chOff x="1233466" y="2600989"/>
            <a:chExt cx="312903" cy="303033"/>
          </a:xfrm>
        </p:grpSpPr>
        <p:sp>
          <p:nvSpPr>
            <p:cNvPr id="16" name="Oval 15"/>
            <p:cNvSpPr/>
            <p:nvPr/>
          </p:nvSpPr>
          <p:spPr>
            <a:xfrm>
              <a:off x="1236860" y="2600989"/>
              <a:ext cx="303033" cy="30303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sp>
          <p:nvSpPr>
            <p:cNvPr id="17" name="TextBox 16"/>
            <p:cNvSpPr txBox="1"/>
            <p:nvPr userDrawn="1"/>
          </p:nvSpPr>
          <p:spPr>
            <a:xfrm>
              <a:off x="1233466" y="2606633"/>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3</a:t>
              </a:r>
            </a:p>
          </p:txBody>
        </p:sp>
      </p:grpSp>
      <p:grpSp>
        <p:nvGrpSpPr>
          <p:cNvPr id="18" name="Group 17"/>
          <p:cNvGrpSpPr/>
          <p:nvPr userDrawn="1"/>
        </p:nvGrpSpPr>
        <p:grpSpPr>
          <a:xfrm>
            <a:off x="1227328" y="3196920"/>
            <a:ext cx="3680971" cy="276999"/>
            <a:chOff x="1227328" y="3196920"/>
            <a:chExt cx="3680971" cy="276999"/>
          </a:xfrm>
        </p:grpSpPr>
        <p:cxnSp>
          <p:nvCxnSpPr>
            <p:cNvPr id="19" name="Straight Connector 18"/>
            <p:cNvCxnSpPr/>
            <p:nvPr/>
          </p:nvCxnSpPr>
          <p:spPr>
            <a:xfrm flipV="1">
              <a:off x="1840813" y="3403498"/>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nvSpPr>
          <p:spPr>
            <a:xfrm>
              <a:off x="1227328" y="3196920"/>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4</a:t>
              </a:r>
            </a:p>
          </p:txBody>
        </p:sp>
      </p:grpSp>
      <p:grpSp>
        <p:nvGrpSpPr>
          <p:cNvPr id="23" name="Group 22"/>
          <p:cNvGrpSpPr/>
          <p:nvPr userDrawn="1"/>
        </p:nvGrpSpPr>
        <p:grpSpPr>
          <a:xfrm>
            <a:off x="1219769" y="3166166"/>
            <a:ext cx="312903" cy="307753"/>
            <a:chOff x="1219769" y="3166166"/>
            <a:chExt cx="312903" cy="307753"/>
          </a:xfrm>
        </p:grpSpPr>
        <p:sp>
          <p:nvSpPr>
            <p:cNvPr id="24" name="Oval 23"/>
            <p:cNvSpPr/>
            <p:nvPr/>
          </p:nvSpPr>
          <p:spPr>
            <a:xfrm>
              <a:off x="1224397" y="3166166"/>
              <a:ext cx="307753" cy="307753"/>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sp>
          <p:nvSpPr>
            <p:cNvPr id="25" name="TextBox 24"/>
            <p:cNvSpPr txBox="1"/>
            <p:nvPr userDrawn="1"/>
          </p:nvSpPr>
          <p:spPr>
            <a:xfrm>
              <a:off x="1219769" y="3174240"/>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4</a:t>
              </a:r>
            </a:p>
          </p:txBody>
        </p:sp>
      </p:grpSp>
      <p:sp>
        <p:nvSpPr>
          <p:cNvPr id="26" name="Right Triangle 25"/>
          <p:cNvSpPr/>
          <p:nvPr userDrawn="1"/>
        </p:nvSpPr>
        <p:spPr>
          <a:xfrm>
            <a:off x="-22816" y="2812606"/>
            <a:ext cx="5163671" cy="5163671"/>
          </a:xfrm>
          <a:prstGeom prst="r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E04F"/>
              </a:solidFill>
            </a:endParaRPr>
          </a:p>
        </p:txBody>
      </p:sp>
      <p:pic>
        <p:nvPicPr>
          <p:cNvPr id="27" name="Picture 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29" name="Text Placeholder 13"/>
          <p:cNvSpPr>
            <a:spLocks noGrp="1"/>
          </p:cNvSpPr>
          <p:nvPr>
            <p:ph type="body" sz="quarter" idx="11" hasCustomPrompt="1"/>
          </p:nvPr>
        </p:nvSpPr>
        <p:spPr>
          <a:xfrm>
            <a:off x="5111750" y="1140463"/>
            <a:ext cx="3373438" cy="3222802"/>
          </a:xfrm>
          <a:prstGeom prst="rect">
            <a:avLst/>
          </a:prstGeom>
        </p:spPr>
        <p:txBody>
          <a:bodyPr vert="horz"/>
          <a:lstStyle>
            <a:lvl1pPr marL="0" indent="0">
              <a:lnSpc>
                <a:spcPct val="250000"/>
              </a:lnSpc>
              <a:spcBef>
                <a:spcPts val="0"/>
              </a:spcBef>
              <a:buNone/>
              <a:defRPr sz="1600" baseline="0">
                <a:solidFill>
                  <a:schemeClr val="accent5">
                    <a:lumMod val="50000"/>
                  </a:schemeClr>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First Topic </a:t>
            </a:r>
          </a:p>
          <a:p>
            <a:pPr lvl="0"/>
            <a:r>
              <a:rPr lang="en-US" dirty="0"/>
              <a:t>Second Topic</a:t>
            </a:r>
          </a:p>
          <a:p>
            <a:pPr lvl="0"/>
            <a:r>
              <a:rPr lang="en-US" dirty="0"/>
              <a:t>Third Topic</a:t>
            </a:r>
          </a:p>
          <a:p>
            <a:pPr lvl="0"/>
            <a:r>
              <a:rPr lang="en-US" dirty="0"/>
              <a:t>Fourth Topic</a:t>
            </a:r>
          </a:p>
        </p:txBody>
      </p:sp>
      <p:sp>
        <p:nvSpPr>
          <p:cNvPr id="30" name="Text Placeholder 3"/>
          <p:cNvSpPr>
            <a:spLocks noGrp="1"/>
          </p:cNvSpPr>
          <p:nvPr>
            <p:ph type="body" sz="quarter" idx="12" hasCustomPrompt="1"/>
          </p:nvPr>
        </p:nvSpPr>
        <p:spPr>
          <a:xfrm>
            <a:off x="539748" y="626550"/>
            <a:ext cx="7945439" cy="486806"/>
          </a:xfrm>
          <a:prstGeom prst="rect">
            <a:avLst/>
          </a:prstGeom>
        </p:spPr>
        <p:txBody>
          <a:bodyPr>
            <a:normAutofit/>
          </a:bodyPr>
          <a:lstStyle>
            <a:lvl1pPr marL="0" indent="0">
              <a:buNone/>
              <a:defRPr sz="20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Today’s Discussion</a:t>
            </a:r>
          </a:p>
        </p:txBody>
      </p:sp>
    </p:spTree>
    <p:extLst>
      <p:ext uri="{BB962C8B-B14F-4D97-AF65-F5344CB8AC3E}">
        <p14:creationId xmlns:p14="http://schemas.microsoft.com/office/powerpoint/2010/main" val="1767807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of Contents (5 Points">
    <p:spTree>
      <p:nvGrpSpPr>
        <p:cNvPr id="1" name=""/>
        <p:cNvGrpSpPr/>
        <p:nvPr/>
      </p:nvGrpSpPr>
      <p:grpSpPr>
        <a:xfrm>
          <a:off x="0" y="0"/>
          <a:ext cx="0" cy="0"/>
          <a:chOff x="0" y="0"/>
          <a:chExt cx="0" cy="0"/>
        </a:xfrm>
      </p:grpSpPr>
      <p:grpSp>
        <p:nvGrpSpPr>
          <p:cNvPr id="2" name="Group 1"/>
          <p:cNvGrpSpPr/>
          <p:nvPr userDrawn="1"/>
        </p:nvGrpSpPr>
        <p:grpSpPr>
          <a:xfrm>
            <a:off x="1227328" y="1424287"/>
            <a:ext cx="3680971" cy="307753"/>
            <a:chOff x="1227328" y="1424287"/>
            <a:chExt cx="3680971" cy="307753"/>
          </a:xfrm>
        </p:grpSpPr>
        <p:cxnSp>
          <p:nvCxnSpPr>
            <p:cNvPr id="6" name="Straight Connector 5"/>
            <p:cNvCxnSpPr/>
            <p:nvPr userDrawn="1"/>
          </p:nvCxnSpPr>
          <p:spPr>
            <a:xfrm flipV="1">
              <a:off x="1840813" y="1611995"/>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1227328" y="1424287"/>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sz="1200" b="1" kern="1200" dirty="0">
                <a:solidFill>
                  <a:prstClr val="white"/>
                </a:solidFill>
                <a:latin typeface="Arial" charset="0"/>
                <a:ea typeface="Arial" charset="0"/>
                <a:cs typeface="Arial" charset="0"/>
              </a:endParaRPr>
            </a:p>
          </p:txBody>
        </p:sp>
        <p:sp>
          <p:nvSpPr>
            <p:cNvPr id="10" name="TextBox 9"/>
            <p:cNvSpPr txBox="1"/>
            <p:nvPr/>
          </p:nvSpPr>
          <p:spPr>
            <a:xfrm>
              <a:off x="1251614" y="1429474"/>
              <a:ext cx="312903" cy="276999"/>
            </a:xfrm>
            <a:prstGeom prst="rect">
              <a:avLst/>
            </a:prstGeom>
            <a:noFill/>
          </p:spPr>
          <p:txBody>
            <a:bodyPr wrap="square" rtlCol="0">
              <a:spAutoFit/>
            </a:bodyPr>
            <a:lstStyle/>
            <a:p>
              <a:r>
                <a:rPr lang="en-US" sz="1200" b="1" dirty="0">
                  <a:solidFill>
                    <a:schemeClr val="bg1"/>
                  </a:solidFill>
                  <a:latin typeface="Arial"/>
                  <a:cs typeface="Arial"/>
                </a:rPr>
                <a:t>1</a:t>
              </a:r>
            </a:p>
          </p:txBody>
        </p:sp>
      </p:grpSp>
      <p:sp>
        <p:nvSpPr>
          <p:cNvPr id="25" name="Oval 24"/>
          <p:cNvSpPr/>
          <p:nvPr/>
        </p:nvSpPr>
        <p:spPr>
          <a:xfrm>
            <a:off x="1227328" y="3768159"/>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grpSp>
        <p:nvGrpSpPr>
          <p:cNvPr id="3" name="Group 2"/>
          <p:cNvGrpSpPr/>
          <p:nvPr userDrawn="1"/>
        </p:nvGrpSpPr>
        <p:grpSpPr>
          <a:xfrm>
            <a:off x="1232972" y="2017404"/>
            <a:ext cx="3675327" cy="298221"/>
            <a:chOff x="1232972" y="2017404"/>
            <a:chExt cx="3675327" cy="298221"/>
          </a:xfrm>
        </p:grpSpPr>
        <p:sp>
          <p:nvSpPr>
            <p:cNvPr id="16" name="Oval 15"/>
            <p:cNvSpPr/>
            <p:nvPr userDrawn="1"/>
          </p:nvSpPr>
          <p:spPr>
            <a:xfrm>
              <a:off x="1236860" y="2017404"/>
              <a:ext cx="298221" cy="298221"/>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grpSp>
          <p:nvGrpSpPr>
            <p:cNvPr id="32" name="Group 31"/>
            <p:cNvGrpSpPr/>
            <p:nvPr userDrawn="1"/>
          </p:nvGrpSpPr>
          <p:grpSpPr>
            <a:xfrm>
              <a:off x="1232972" y="2021694"/>
              <a:ext cx="3675327" cy="276999"/>
              <a:chOff x="1232972" y="2021694"/>
              <a:chExt cx="3675327" cy="276999"/>
            </a:xfrm>
          </p:grpSpPr>
          <p:cxnSp>
            <p:nvCxnSpPr>
              <p:cNvPr id="17" name="Straight Connector 16"/>
              <p:cNvCxnSpPr/>
              <p:nvPr userDrawn="1"/>
            </p:nvCxnSpPr>
            <p:spPr>
              <a:xfrm flipV="1">
                <a:off x="1840813" y="2209924"/>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userDrawn="1"/>
            </p:nvSpPr>
            <p:spPr>
              <a:xfrm>
                <a:off x="1232972" y="2021694"/>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2</a:t>
                </a:r>
              </a:p>
            </p:txBody>
          </p:sp>
        </p:grpSp>
      </p:grpSp>
      <p:cxnSp>
        <p:nvCxnSpPr>
          <p:cNvPr id="20" name="Straight Connector 19"/>
          <p:cNvCxnSpPr/>
          <p:nvPr/>
        </p:nvCxnSpPr>
        <p:spPr>
          <a:xfrm flipV="1">
            <a:off x="1840813" y="2812606"/>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1233466" y="2600989"/>
            <a:ext cx="312903" cy="303033"/>
            <a:chOff x="1233466" y="2600989"/>
            <a:chExt cx="312903" cy="303033"/>
          </a:xfrm>
        </p:grpSpPr>
        <p:sp>
          <p:nvSpPr>
            <p:cNvPr id="19" name="Oval 18"/>
            <p:cNvSpPr/>
            <p:nvPr/>
          </p:nvSpPr>
          <p:spPr>
            <a:xfrm>
              <a:off x="1236860" y="2600989"/>
              <a:ext cx="303033" cy="30303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sp>
          <p:nvSpPr>
            <p:cNvPr id="29" name="TextBox 28"/>
            <p:cNvSpPr txBox="1"/>
            <p:nvPr userDrawn="1"/>
          </p:nvSpPr>
          <p:spPr>
            <a:xfrm>
              <a:off x="1233466" y="2606633"/>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3</a:t>
              </a:r>
            </a:p>
          </p:txBody>
        </p:sp>
      </p:grpSp>
      <p:cxnSp>
        <p:nvCxnSpPr>
          <p:cNvPr id="23" name="Straight Connector 22"/>
          <p:cNvCxnSpPr/>
          <p:nvPr/>
        </p:nvCxnSpPr>
        <p:spPr>
          <a:xfrm flipV="1">
            <a:off x="1840813" y="3403498"/>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userDrawn="1"/>
        </p:nvGrpSpPr>
        <p:grpSpPr>
          <a:xfrm>
            <a:off x="1219769" y="3166166"/>
            <a:ext cx="312903" cy="307753"/>
            <a:chOff x="1219769" y="3166166"/>
            <a:chExt cx="312903" cy="307753"/>
          </a:xfrm>
        </p:grpSpPr>
        <p:sp>
          <p:nvSpPr>
            <p:cNvPr id="22" name="Oval 21"/>
            <p:cNvSpPr/>
            <p:nvPr/>
          </p:nvSpPr>
          <p:spPr>
            <a:xfrm>
              <a:off x="1224397" y="3166166"/>
              <a:ext cx="307753" cy="307753"/>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b="1" kern="1200" dirty="0">
                <a:solidFill>
                  <a:schemeClr val="bg1"/>
                </a:solidFill>
                <a:latin typeface="Arial" charset="0"/>
                <a:ea typeface="Arial" charset="0"/>
                <a:cs typeface="Arial" charset="0"/>
              </a:endParaRPr>
            </a:p>
          </p:txBody>
        </p:sp>
        <p:sp>
          <p:nvSpPr>
            <p:cNvPr id="30" name="TextBox 29"/>
            <p:cNvSpPr txBox="1"/>
            <p:nvPr userDrawn="1"/>
          </p:nvSpPr>
          <p:spPr>
            <a:xfrm>
              <a:off x="1219769" y="3174240"/>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4</a:t>
              </a:r>
            </a:p>
          </p:txBody>
        </p:sp>
      </p:grpSp>
      <p:grpSp>
        <p:nvGrpSpPr>
          <p:cNvPr id="35" name="Group 34"/>
          <p:cNvGrpSpPr/>
          <p:nvPr userDrawn="1"/>
        </p:nvGrpSpPr>
        <p:grpSpPr>
          <a:xfrm>
            <a:off x="1224397" y="3780505"/>
            <a:ext cx="3683902" cy="276999"/>
            <a:chOff x="1224397" y="3780505"/>
            <a:chExt cx="3683902" cy="276999"/>
          </a:xfrm>
        </p:grpSpPr>
        <p:cxnSp>
          <p:nvCxnSpPr>
            <p:cNvPr id="26" name="Straight Connector 25"/>
            <p:cNvCxnSpPr/>
            <p:nvPr/>
          </p:nvCxnSpPr>
          <p:spPr>
            <a:xfrm flipV="1">
              <a:off x="1840813" y="3999663"/>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userDrawn="1"/>
          </p:nvSpPr>
          <p:spPr>
            <a:xfrm>
              <a:off x="1224397" y="3780505"/>
              <a:ext cx="312903" cy="276999"/>
            </a:xfrm>
            <a:prstGeom prst="rect">
              <a:avLst/>
            </a:prstGeom>
            <a:noFill/>
          </p:spPr>
          <p:txBody>
            <a:bodyPr wrap="square" rtlCol="0">
              <a:spAutoFit/>
            </a:bodyPr>
            <a:lstStyle/>
            <a:p>
              <a:pPr algn="ctr"/>
              <a:r>
                <a:rPr lang="en-US" sz="1200" b="1" dirty="0">
                  <a:solidFill>
                    <a:schemeClr val="bg1"/>
                  </a:solidFill>
                  <a:latin typeface="Arial"/>
                  <a:cs typeface="Arial"/>
                </a:rPr>
                <a:t>5</a:t>
              </a:r>
            </a:p>
          </p:txBody>
        </p:sp>
      </p:grpSp>
      <p:sp>
        <p:nvSpPr>
          <p:cNvPr id="24" name="Slide Number Placeholder 5"/>
          <p:cNvSpPr>
            <a:spLocks noGrp="1"/>
          </p:cNvSpPr>
          <p:nvPr userDrawn="1">
            <p:ph type="sldNum" sz="quarter" idx="4"/>
          </p:nvPr>
        </p:nvSpPr>
        <p:spPr>
          <a:xfrm>
            <a:off x="6742175" y="4597359"/>
            <a:ext cx="2133600" cy="273050"/>
          </a:xfrm>
          <a:prstGeom prst="rect">
            <a:avLst/>
          </a:prstGeom>
        </p:spPr>
        <p:txBody>
          <a:bodyPr vert="horz" lIns="91440" tIns="45720" rIns="91440" bIns="45720" rtlCol="0" anchor="ctr"/>
          <a:lstStyle>
            <a:lvl1pPr algn="r">
              <a:defRPr sz="1000">
                <a:solidFill>
                  <a:schemeClr val="tx1">
                    <a:tint val="75000"/>
                  </a:schemeClr>
                </a:solidFill>
              </a:defRPr>
            </a:lvl1pPr>
          </a:lstStyle>
          <a:p>
            <a:fld id="{B4912D95-9EAC-F54B-ACA4-A6FD5A6624C2}" type="slidenum">
              <a:rPr lang="en-US" smtClean="0"/>
              <a:pPr/>
              <a:t>‹#›</a:t>
            </a:fld>
            <a:endParaRPr lang="en-US" dirty="0"/>
          </a:p>
        </p:txBody>
      </p:sp>
      <p:sp>
        <p:nvSpPr>
          <p:cNvPr id="4" name="Rectangle 3"/>
          <p:cNvSpPr/>
          <p:nvPr userDrawn="1"/>
        </p:nvSpPr>
        <p:spPr>
          <a:xfrm>
            <a:off x="0" y="0"/>
            <a:ext cx="9144000" cy="1233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33" name="Text Placeholder 13"/>
          <p:cNvSpPr>
            <a:spLocks noGrp="1"/>
          </p:cNvSpPr>
          <p:nvPr>
            <p:ph type="body" sz="quarter" idx="10" hasCustomPrompt="1"/>
          </p:nvPr>
        </p:nvSpPr>
        <p:spPr>
          <a:xfrm>
            <a:off x="5111750" y="1140463"/>
            <a:ext cx="3373438" cy="3222802"/>
          </a:xfrm>
          <a:prstGeom prst="rect">
            <a:avLst/>
          </a:prstGeom>
        </p:spPr>
        <p:txBody>
          <a:bodyPr vert="horz"/>
          <a:lstStyle>
            <a:lvl1pPr marL="0" indent="0">
              <a:lnSpc>
                <a:spcPct val="250000"/>
              </a:lnSpc>
              <a:spcBef>
                <a:spcPts val="0"/>
              </a:spcBef>
              <a:buNone/>
              <a:defRPr sz="1600" baseline="0">
                <a:solidFill>
                  <a:schemeClr val="accent5">
                    <a:lumMod val="50000"/>
                  </a:schemeClr>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First Topic </a:t>
            </a:r>
          </a:p>
          <a:p>
            <a:pPr lvl="0"/>
            <a:r>
              <a:rPr lang="en-US" dirty="0"/>
              <a:t>Second Topic</a:t>
            </a:r>
          </a:p>
          <a:p>
            <a:pPr lvl="0"/>
            <a:r>
              <a:rPr lang="en-US" dirty="0"/>
              <a:t>Third Topic</a:t>
            </a:r>
          </a:p>
          <a:p>
            <a:pPr lvl="0"/>
            <a:r>
              <a:rPr lang="en-US" dirty="0"/>
              <a:t>Fourth Topic</a:t>
            </a:r>
          </a:p>
          <a:p>
            <a:pPr lvl="0"/>
            <a:r>
              <a:rPr lang="en-US" dirty="0"/>
              <a:t>Fifth Topic</a:t>
            </a:r>
          </a:p>
        </p:txBody>
      </p:sp>
      <p:sp>
        <p:nvSpPr>
          <p:cNvPr id="34" name="Text Placeholder 3"/>
          <p:cNvSpPr>
            <a:spLocks noGrp="1"/>
          </p:cNvSpPr>
          <p:nvPr>
            <p:ph type="body" sz="quarter" idx="12" hasCustomPrompt="1"/>
          </p:nvPr>
        </p:nvSpPr>
        <p:spPr>
          <a:xfrm>
            <a:off x="539748" y="560150"/>
            <a:ext cx="7945439" cy="553206"/>
          </a:xfrm>
          <a:prstGeom prst="rect">
            <a:avLst/>
          </a:prstGeom>
        </p:spPr>
        <p:txBody>
          <a:bodyPr>
            <a:normAutofit/>
          </a:bodyPr>
          <a:lstStyle>
            <a:lvl1pPr marL="0" indent="0">
              <a:buNone/>
              <a:defRPr sz="2000" b="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Today’s Discussion</a:t>
            </a:r>
          </a:p>
        </p:txBody>
      </p:sp>
    </p:spTree>
    <p:extLst>
      <p:ext uri="{BB962C8B-B14F-4D97-AF65-F5344CB8AC3E}">
        <p14:creationId xmlns:p14="http://schemas.microsoft.com/office/powerpoint/2010/main" val="1501143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Paragraph Layout">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7" name="Text Placeholder 6"/>
          <p:cNvSpPr>
            <a:spLocks noGrp="1"/>
          </p:cNvSpPr>
          <p:nvPr>
            <p:ph type="body" sz="quarter" idx="11" hasCustomPrompt="1"/>
          </p:nvPr>
        </p:nvSpPr>
        <p:spPr>
          <a:xfrm>
            <a:off x="801688" y="763375"/>
            <a:ext cx="5751512" cy="492443"/>
          </a:xfrm>
          <a:prstGeom prst="rect">
            <a:avLst/>
          </a:prstGeom>
        </p:spPr>
        <p:txBody>
          <a:bodyPr vert="horz" anchor="b" anchorCtr="0">
            <a:spAutoFit/>
          </a:bodyPr>
          <a:lstStyle>
            <a:lvl1pPr marL="0" indent="0">
              <a:buNone/>
              <a:defRPr sz="2600" b="1">
                <a:solidFill>
                  <a:srgbClr val="FFFFFF"/>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of Slide </a:t>
            </a:r>
          </a:p>
        </p:txBody>
      </p:sp>
      <p:sp>
        <p:nvSpPr>
          <p:cNvPr id="9" name="Text Placeholder 8"/>
          <p:cNvSpPr>
            <a:spLocks noGrp="1"/>
          </p:cNvSpPr>
          <p:nvPr>
            <p:ph type="body" sz="quarter" idx="12" hasCustomPrompt="1"/>
          </p:nvPr>
        </p:nvSpPr>
        <p:spPr>
          <a:xfrm>
            <a:off x="801688" y="1255819"/>
            <a:ext cx="5751512" cy="3145234"/>
          </a:xfrm>
          <a:prstGeom prst="rect">
            <a:avLst/>
          </a:prstGeom>
        </p:spPr>
        <p:txBody>
          <a:bodyPr vert="horz">
            <a:noAutofit/>
          </a:bodyPr>
          <a:lstStyle>
            <a:lvl1pPr marL="0" indent="0">
              <a:buNone/>
              <a:defRPr sz="1400" baseline="0">
                <a:solidFill>
                  <a:srgbClr val="FFFFFF"/>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2 paragraphs will go in this section. Lorem ipsum dolor sit amet, consectetuer adipiscing elit. Maecenas porttitor congue massa. Fusce posuere, magna sed pulvinar ultricies, purus lectus malesuada libero, sit amet commodo magna eros quis urna.</a:t>
            </a:r>
          </a:p>
          <a:p>
            <a:pPr lvl="0"/>
            <a:endParaRPr lang="en-US" dirty="0"/>
          </a:p>
          <a:p>
            <a:pPr lvl="0"/>
            <a:r>
              <a:rPr lang="en-US" dirty="0"/>
              <a:t>Nunc viverra imperdiet enim. Fusce est. Vivamus a </a:t>
            </a:r>
            <a:r>
              <a:rPr lang="en-US" dirty="0" err="1"/>
              <a:t>tellus</a:t>
            </a:r>
            <a:r>
              <a:rPr lang="en-US" dirty="0"/>
              <a:t>. 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 </a:t>
            </a:r>
            <a:r>
              <a:rPr lang="en-US" dirty="0" err="1"/>
              <a:t>Nunc</a:t>
            </a:r>
            <a:r>
              <a:rPr lang="en-US" dirty="0"/>
              <a:t> viverra imperdiet enim. Fusce est. Vivamus a </a:t>
            </a:r>
            <a:r>
              <a:rPr lang="en-US" dirty="0" err="1"/>
              <a:t>tellus</a:t>
            </a:r>
            <a:r>
              <a:rPr lang="en-US" dirty="0"/>
              <a:t>. </a:t>
            </a:r>
            <a:r>
              <a:rPr lang="en-US" dirty="0" err="1"/>
              <a:t>Pellentesque</a:t>
            </a:r>
            <a:r>
              <a:rPr lang="en-US" dirty="0"/>
              <a:t> habitant morbi tristique senectus et netus et malesuada fames ac turpis egestas. Proin pharetra nonummy pede. Mauris et </a:t>
            </a:r>
            <a:r>
              <a:rPr lang="en-US" dirty="0" err="1"/>
              <a:t>orci</a:t>
            </a:r>
            <a:r>
              <a:rPr lang="en-US" dirty="0"/>
              <a:t>. Lorem ipsum dolor sit amet, consectetuer adipiscing elit. Maecenas porttitor congue massa. </a:t>
            </a:r>
          </a:p>
          <a:p>
            <a:pPr lvl="0"/>
            <a:endParaRPr lang="en-US" dirty="0"/>
          </a:p>
          <a:p>
            <a:pPr lvl="0"/>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10" name="Right Triangle 9"/>
          <p:cNvSpPr/>
          <p:nvPr userDrawn="1"/>
        </p:nvSpPr>
        <p:spPr>
          <a:xfrm rot="10800000">
            <a:off x="6006326" y="-985560"/>
            <a:ext cx="5163671" cy="5163671"/>
          </a:xfrm>
          <a:prstGeom prst="r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E04F"/>
              </a:solidFill>
            </a:endParaRPr>
          </a:p>
        </p:txBody>
      </p:sp>
    </p:spTree>
    <p:extLst>
      <p:ext uri="{BB962C8B-B14F-4D97-AF65-F5344CB8AC3E}">
        <p14:creationId xmlns:p14="http://schemas.microsoft.com/office/powerpoint/2010/main" val="79507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Paragraphs">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8" name="Text Placeholder 6"/>
          <p:cNvSpPr>
            <a:spLocks noGrp="1"/>
          </p:cNvSpPr>
          <p:nvPr>
            <p:ph type="body" sz="quarter" idx="11" hasCustomPrompt="1"/>
          </p:nvPr>
        </p:nvSpPr>
        <p:spPr>
          <a:xfrm>
            <a:off x="801688" y="745077"/>
            <a:ext cx="7548562" cy="492443"/>
          </a:xfrm>
          <a:prstGeom prst="rect">
            <a:avLst/>
          </a:prstGeom>
        </p:spPr>
        <p:txBody>
          <a:bodyPr vert="horz" wrap="square" anchor="ctr" anchorCtr="0">
            <a:spAutoFit/>
          </a:bodyPr>
          <a:lstStyle>
            <a:lvl1pPr marL="0" indent="0">
              <a:buNone/>
              <a:defRPr sz="2600" b="1">
                <a:solidFill>
                  <a:schemeClr val="bg1"/>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of Slide</a:t>
            </a:r>
          </a:p>
        </p:txBody>
      </p:sp>
      <p:sp>
        <p:nvSpPr>
          <p:cNvPr id="10" name="Text Placeholder 8"/>
          <p:cNvSpPr>
            <a:spLocks noGrp="1"/>
          </p:cNvSpPr>
          <p:nvPr>
            <p:ph type="body" sz="quarter" idx="12" hasCustomPrompt="1"/>
          </p:nvPr>
        </p:nvSpPr>
        <p:spPr>
          <a:xfrm>
            <a:off x="801688" y="1237520"/>
            <a:ext cx="7548562" cy="3279790"/>
          </a:xfrm>
          <a:prstGeom prst="rect">
            <a:avLst/>
          </a:prstGeom>
        </p:spPr>
        <p:txBody>
          <a:bodyPr vert="horz" lIns="0" tIns="0" rIns="0" bIns="0" numCol="2" spcCol="36576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solidFill>
                  <a:srgbClr val="FFFFFF"/>
                </a:solidFill>
                <a:latin typeface="Trebuchet MS"/>
                <a:cs typeface="Trebuchet MS"/>
              </a:defRPr>
            </a:lvl1pPr>
            <a:lvl2pPr marL="457200" indent="0" algn="l">
              <a:buNone/>
              <a:defRPr sz="1000">
                <a:solidFill>
                  <a:schemeClr val="accent6"/>
                </a:solidFill>
                <a:latin typeface="Trebuchet MS"/>
                <a:cs typeface="Trebuchet MS"/>
              </a:defRPr>
            </a:lvl2pPr>
            <a:lvl3pPr marL="914400" indent="0" algn="l">
              <a:buNone/>
              <a:defRPr sz="1000">
                <a:solidFill>
                  <a:schemeClr val="accent6"/>
                </a:solidFill>
                <a:latin typeface="Trebuchet MS"/>
                <a:cs typeface="Trebuchet MS"/>
              </a:defRPr>
            </a:lvl3pPr>
            <a:lvl4pPr marL="1371600" indent="0" algn="l">
              <a:buNone/>
              <a:defRPr sz="1000">
                <a:solidFill>
                  <a:schemeClr val="accent6"/>
                </a:solidFill>
                <a:latin typeface="Trebuchet MS"/>
                <a:cs typeface="Trebuchet MS"/>
              </a:defRPr>
            </a:lvl4pPr>
            <a:lvl5pPr marL="1828800" indent="0" algn="l">
              <a:buNone/>
              <a:defRPr sz="1000">
                <a:solidFill>
                  <a:schemeClr val="accent6"/>
                </a:solidFill>
                <a:latin typeface="Trebuchet MS"/>
                <a:cs typeface="Trebuchet MS"/>
              </a:defRPr>
            </a:lvl5pPr>
          </a:lstStyle>
          <a:p>
            <a:pPr lvl="0"/>
            <a:r>
              <a:rPr lang="en-US" dirty="0"/>
              <a:t>There will be 2 columns of text on this slide. </a:t>
            </a:r>
          </a:p>
          <a:p>
            <a:pPr lvl="0"/>
            <a:endParaRPr lang="en-US" dirty="0"/>
          </a:p>
          <a:p>
            <a:pPr lvl="0"/>
            <a:r>
              <a:rPr lang="en-US" dirty="0"/>
              <a:t>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 </a:t>
            </a:r>
            <a:r>
              <a:rPr lang="en-US" dirty="0" err="1"/>
              <a:t>Nunc</a:t>
            </a:r>
            <a:r>
              <a:rPr lang="en-US" dirty="0"/>
              <a:t> viverra imperdiet enim. Fusce est. Vivamus a tellus.</a:t>
            </a:r>
          </a:p>
          <a:p>
            <a:pPr lvl="0"/>
            <a:endParaRPr lang="en-US" dirty="0"/>
          </a:p>
          <a:p>
            <a:pPr lvl="0"/>
            <a:r>
              <a:rPr lang="en-US" dirty="0"/>
              <a:t>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 </a:t>
            </a:r>
            <a:r>
              <a:rPr lang="en-US" dirty="0" err="1"/>
              <a:t>Nunc</a:t>
            </a:r>
            <a:r>
              <a:rPr lang="en-US" dirty="0"/>
              <a:t> viverra imperdiet enim. Fusce est. Vivamus a </a:t>
            </a:r>
            <a:r>
              <a:rPr lang="en-US" dirty="0" err="1"/>
              <a:t>tellus</a:t>
            </a:r>
            <a:r>
              <a:rPr lang="en-US" dirty="0"/>
              <a:t>.</a:t>
            </a:r>
          </a:p>
          <a:p>
            <a:pPr lvl="0"/>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a:t>
            </a:r>
            <a:r>
              <a:rPr lang="en-US" dirty="0" err="1"/>
              <a:t>sed</a:t>
            </a:r>
            <a:r>
              <a:rPr lang="en-US" dirty="0"/>
              <a:t> </a:t>
            </a:r>
            <a:r>
              <a:rPr lang="en-US" dirty="0" err="1"/>
              <a:t>pulvinar</a:t>
            </a:r>
            <a:r>
              <a:rPr lang="en-US" dirty="0"/>
              <a:t>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 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r>
              <a:rPr lang="en-US" dirty="0"/>
              <a:t>.</a:t>
            </a:r>
          </a:p>
          <a:p>
            <a:pPr lvl="0"/>
            <a:endParaRPr lang="en-US" dirty="0"/>
          </a:p>
          <a:p>
            <a:pPr lvl="0"/>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Tree>
    <p:extLst>
      <p:ext uri="{BB962C8B-B14F-4D97-AF65-F5344CB8AC3E}">
        <p14:creationId xmlns:p14="http://schemas.microsoft.com/office/powerpoint/2010/main" val="1399444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1 paragraph circle ">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8" name="Text Placeholder 6"/>
          <p:cNvSpPr>
            <a:spLocks noGrp="1"/>
          </p:cNvSpPr>
          <p:nvPr>
            <p:ph type="body" sz="quarter" idx="11" hasCustomPrompt="1"/>
          </p:nvPr>
        </p:nvSpPr>
        <p:spPr>
          <a:xfrm>
            <a:off x="801688" y="811213"/>
            <a:ext cx="3412949" cy="398876"/>
          </a:xfrm>
          <a:prstGeom prst="rect">
            <a:avLst/>
          </a:prstGeom>
        </p:spPr>
        <p:txBody>
          <a:bodyPr vert="horz" anchor="ctr" anchorCtr="0">
            <a:spAutoFit/>
          </a:bodyPr>
          <a:lstStyle>
            <a:lvl1pPr marL="0" indent="0">
              <a:buNone/>
              <a:defRPr sz="2000" b="1" baseline="0">
                <a:solidFill>
                  <a:schemeClr val="bg1"/>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10" name="Text Placeholder 8"/>
          <p:cNvSpPr>
            <a:spLocks noGrp="1"/>
          </p:cNvSpPr>
          <p:nvPr>
            <p:ph type="body" sz="quarter" idx="12" hasCustomPrompt="1"/>
          </p:nvPr>
        </p:nvSpPr>
        <p:spPr>
          <a:xfrm>
            <a:off x="801688" y="1210090"/>
            <a:ext cx="3412949" cy="3023092"/>
          </a:xfrm>
          <a:prstGeom prst="rect">
            <a:avLst/>
          </a:prstGeom>
        </p:spPr>
        <p:txBody>
          <a:bodyPr vert="horz"/>
          <a:lstStyle>
            <a:lvl1pPr marL="0" indent="0">
              <a:buNone/>
              <a:defRPr sz="1400" baseline="0">
                <a:solidFill>
                  <a:srgbClr val="FFFFFF"/>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1 or 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a:p>
            <a:pPr lvl="0"/>
            <a:endParaRPr lang="en-US" dirty="0"/>
          </a:p>
          <a:p>
            <a:pPr lvl="0"/>
            <a:endParaRPr lang="en-US" dirty="0"/>
          </a:p>
        </p:txBody>
      </p:sp>
      <p:sp>
        <p:nvSpPr>
          <p:cNvPr id="9" name="Picture Placeholder 3"/>
          <p:cNvSpPr>
            <a:spLocks noGrp="1"/>
          </p:cNvSpPr>
          <p:nvPr>
            <p:ph type="pic" sz="quarter" idx="13"/>
          </p:nvPr>
        </p:nvSpPr>
        <p:spPr>
          <a:xfrm>
            <a:off x="4656138" y="811213"/>
            <a:ext cx="3557587" cy="3556000"/>
          </a:xfrm>
          <a:prstGeom prst="ellipse">
            <a:avLst/>
          </a:prstGeom>
        </p:spPr>
        <p:txBody>
          <a:bodyPr vert="horz"/>
          <a:lstStyle/>
          <a:p>
            <a:r>
              <a:rPr lang="en-US"/>
              <a:t>Click icon to add picture</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Tree>
    <p:extLst>
      <p:ext uri="{BB962C8B-B14F-4D97-AF65-F5344CB8AC3E}">
        <p14:creationId xmlns:p14="http://schemas.microsoft.com/office/powerpoint/2010/main" val="3480565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paragraph circle A">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2" name="Picture 1" descr="20160404_community_02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06210" y="962137"/>
            <a:ext cx="3388895" cy="3476789"/>
          </a:xfrm>
          <a:prstGeom prst="ellipse">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11" name="Text Placeholder 6"/>
          <p:cNvSpPr>
            <a:spLocks noGrp="1"/>
          </p:cNvSpPr>
          <p:nvPr>
            <p:ph type="body" sz="quarter" idx="11" hasCustomPrompt="1"/>
          </p:nvPr>
        </p:nvSpPr>
        <p:spPr>
          <a:xfrm>
            <a:off x="801688" y="811213"/>
            <a:ext cx="3412949" cy="398876"/>
          </a:xfrm>
          <a:prstGeom prst="rect">
            <a:avLst/>
          </a:prstGeom>
        </p:spPr>
        <p:txBody>
          <a:bodyPr vert="horz" anchor="ctr" anchorCtr="0">
            <a:spAutoFit/>
          </a:bodyPr>
          <a:lstStyle>
            <a:lvl1pPr marL="0" indent="0">
              <a:buNone/>
              <a:defRPr sz="2000" b="1" baseline="0">
                <a:solidFill>
                  <a:schemeClr val="bg1"/>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12" name="Text Placeholder 8"/>
          <p:cNvSpPr>
            <a:spLocks noGrp="1"/>
          </p:cNvSpPr>
          <p:nvPr>
            <p:ph type="body" sz="quarter" idx="12" hasCustomPrompt="1"/>
          </p:nvPr>
        </p:nvSpPr>
        <p:spPr>
          <a:xfrm>
            <a:off x="801688" y="1210090"/>
            <a:ext cx="3412949" cy="3023092"/>
          </a:xfrm>
          <a:prstGeom prst="rect">
            <a:avLst/>
          </a:prstGeom>
        </p:spPr>
        <p:txBody>
          <a:bodyPr vert="horz"/>
          <a:lstStyle>
            <a:lvl1pPr marL="0" indent="0">
              <a:buNone/>
              <a:defRPr sz="1400" baseline="0">
                <a:solidFill>
                  <a:srgbClr val="FFFFFF"/>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1 or 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1965082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aragraph circle B">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11" name="Picture 10" descr="20151209_caleb-nolan_080-edit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36371" y="961253"/>
            <a:ext cx="3429000" cy="3430885"/>
          </a:xfrm>
          <a:prstGeom prst="ellipse">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8" name="Text Placeholder 6"/>
          <p:cNvSpPr>
            <a:spLocks noGrp="1"/>
          </p:cNvSpPr>
          <p:nvPr>
            <p:ph type="body" sz="quarter" idx="11" hasCustomPrompt="1"/>
          </p:nvPr>
        </p:nvSpPr>
        <p:spPr>
          <a:xfrm>
            <a:off x="801688" y="811213"/>
            <a:ext cx="3412949" cy="398876"/>
          </a:xfrm>
          <a:prstGeom prst="rect">
            <a:avLst/>
          </a:prstGeom>
        </p:spPr>
        <p:txBody>
          <a:bodyPr vert="horz" anchor="ctr" anchorCtr="0">
            <a:spAutoFit/>
          </a:bodyPr>
          <a:lstStyle>
            <a:lvl1pPr marL="0" indent="0">
              <a:buNone/>
              <a:defRPr sz="2000" b="1" baseline="0">
                <a:solidFill>
                  <a:schemeClr val="bg1"/>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10" name="Text Placeholder 8"/>
          <p:cNvSpPr>
            <a:spLocks noGrp="1"/>
          </p:cNvSpPr>
          <p:nvPr>
            <p:ph type="body" sz="quarter" idx="12" hasCustomPrompt="1"/>
          </p:nvPr>
        </p:nvSpPr>
        <p:spPr>
          <a:xfrm>
            <a:off x="801688" y="1210090"/>
            <a:ext cx="3412949" cy="3023092"/>
          </a:xfrm>
          <a:prstGeom prst="rect">
            <a:avLst/>
          </a:prstGeom>
        </p:spPr>
        <p:txBody>
          <a:bodyPr vert="horz"/>
          <a:lstStyle>
            <a:lvl1pPr marL="0" indent="0">
              <a:buNone/>
              <a:defRPr sz="1400" baseline="0">
                <a:solidFill>
                  <a:srgbClr val="FFFFFF"/>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1 or 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1698179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paragraph circle C">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9" name="Picture 8" descr="20130626_exteriors-201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656769" y="810483"/>
            <a:ext cx="3556935" cy="3557163"/>
          </a:xfrm>
          <a:prstGeom prst="ellipse">
            <a:avLst/>
          </a:prstGeom>
        </p:spPr>
      </p:pic>
      <p:sp>
        <p:nvSpPr>
          <p:cNvPr id="7" name="Text Placeholder 6"/>
          <p:cNvSpPr>
            <a:spLocks noGrp="1"/>
          </p:cNvSpPr>
          <p:nvPr>
            <p:ph type="body" sz="quarter" idx="11" hasCustomPrompt="1"/>
          </p:nvPr>
        </p:nvSpPr>
        <p:spPr>
          <a:xfrm>
            <a:off x="801688" y="811213"/>
            <a:ext cx="3412949" cy="398876"/>
          </a:xfrm>
          <a:prstGeom prst="rect">
            <a:avLst/>
          </a:prstGeom>
        </p:spPr>
        <p:txBody>
          <a:bodyPr vert="horz" anchor="ctr" anchorCtr="0">
            <a:spAutoFit/>
          </a:bodyPr>
          <a:lstStyle>
            <a:lvl1pPr marL="0" indent="0">
              <a:buNone/>
              <a:defRPr sz="2000" b="1" baseline="0">
                <a:solidFill>
                  <a:schemeClr val="bg1"/>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8" name="Text Placeholder 8"/>
          <p:cNvSpPr>
            <a:spLocks noGrp="1"/>
          </p:cNvSpPr>
          <p:nvPr>
            <p:ph type="body" sz="quarter" idx="12" hasCustomPrompt="1"/>
          </p:nvPr>
        </p:nvSpPr>
        <p:spPr>
          <a:xfrm>
            <a:off x="801688" y="1210090"/>
            <a:ext cx="3412949" cy="3023092"/>
          </a:xfrm>
          <a:prstGeom prst="rect">
            <a:avLst/>
          </a:prstGeom>
        </p:spPr>
        <p:txBody>
          <a:bodyPr vert="horz"/>
          <a:lstStyle>
            <a:lvl1pPr marL="0" indent="0">
              <a:buNone/>
              <a:defRPr sz="1400" baseline="0">
                <a:solidFill>
                  <a:srgbClr val="FFFFFF"/>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1 or 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a:p>
            <a:pPr lvl="0"/>
            <a:endParaRPr lang="en-US" dirty="0"/>
          </a:p>
          <a:p>
            <a:pPr lvl="0"/>
            <a:endParaRPr lang="en-US"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Tree>
    <p:extLst>
      <p:ext uri="{BB962C8B-B14F-4D97-AF65-F5344CB8AC3E}">
        <p14:creationId xmlns:p14="http://schemas.microsoft.com/office/powerpoint/2010/main" val="2054689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2 Circle Images ">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10" name="Picture Placeholder 6"/>
          <p:cNvSpPr>
            <a:spLocks noGrp="1"/>
          </p:cNvSpPr>
          <p:nvPr>
            <p:ph type="pic" sz="quarter" idx="13" hasCustomPrompt="1"/>
          </p:nvPr>
        </p:nvSpPr>
        <p:spPr>
          <a:xfrm>
            <a:off x="3675396" y="899153"/>
            <a:ext cx="3421063" cy="3421063"/>
          </a:xfrm>
          <a:prstGeom prst="ellipse">
            <a:avLst/>
          </a:prstGeom>
        </p:spPr>
        <p:txBody>
          <a:bodyPr vert="horz"/>
          <a:lstStyle>
            <a:lvl1pPr marL="0" indent="0">
              <a:buNone/>
              <a:defRPr/>
            </a:lvl1pPr>
          </a:lstStyle>
          <a:p>
            <a:r>
              <a:rPr lang="en-US" dirty="0"/>
              <a:t>Click on icon to insert image</a:t>
            </a:r>
          </a:p>
          <a:p>
            <a:endParaRPr lang="en-US" dirty="0"/>
          </a:p>
        </p:txBody>
      </p:sp>
      <p:sp>
        <p:nvSpPr>
          <p:cNvPr id="14" name="Picture Placeholder 6"/>
          <p:cNvSpPr>
            <a:spLocks noGrp="1"/>
          </p:cNvSpPr>
          <p:nvPr>
            <p:ph type="pic" sz="quarter" idx="14" hasCustomPrompt="1"/>
          </p:nvPr>
        </p:nvSpPr>
        <p:spPr>
          <a:xfrm>
            <a:off x="7250173" y="899153"/>
            <a:ext cx="3421063" cy="3421063"/>
          </a:xfrm>
          <a:prstGeom prst="ellipse">
            <a:avLst/>
          </a:prstGeom>
        </p:spPr>
        <p:txBody>
          <a:bodyPr vert="horz"/>
          <a:lstStyle>
            <a:lvl1pPr marL="0" indent="0">
              <a:buNone/>
              <a:defRPr/>
            </a:lvl1pPr>
          </a:lstStyle>
          <a:p>
            <a:r>
              <a:rPr lang="en-US" dirty="0"/>
              <a:t>Click on icon to insert image</a:t>
            </a:r>
          </a:p>
          <a:p>
            <a:endParaRPr lang="en-US" dirty="0"/>
          </a:p>
          <a:p>
            <a:endParaRPr lang="en-US" dirty="0"/>
          </a:p>
        </p:txBody>
      </p:sp>
      <p:sp>
        <p:nvSpPr>
          <p:cNvPr id="16" name="Text Placeholder 6"/>
          <p:cNvSpPr>
            <a:spLocks noGrp="1"/>
          </p:cNvSpPr>
          <p:nvPr>
            <p:ph type="body" sz="quarter" idx="11" hasCustomPrompt="1"/>
          </p:nvPr>
        </p:nvSpPr>
        <p:spPr>
          <a:xfrm>
            <a:off x="539645" y="811213"/>
            <a:ext cx="2982037" cy="398876"/>
          </a:xfrm>
          <a:prstGeom prst="rect">
            <a:avLst/>
          </a:prstGeom>
        </p:spPr>
        <p:txBody>
          <a:bodyPr vert="horz" wrap="square" anchor="ctr" anchorCtr="0">
            <a:spAutoFit/>
          </a:bodyPr>
          <a:lstStyle>
            <a:lvl1pPr marL="0" indent="0">
              <a:buNone/>
              <a:defRPr sz="2000" b="1" baseline="0">
                <a:solidFill>
                  <a:schemeClr val="bg1"/>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17" name="Text Placeholder 8"/>
          <p:cNvSpPr>
            <a:spLocks noGrp="1"/>
          </p:cNvSpPr>
          <p:nvPr>
            <p:ph type="body" sz="quarter" idx="12" hasCustomPrompt="1"/>
          </p:nvPr>
        </p:nvSpPr>
        <p:spPr>
          <a:xfrm>
            <a:off x="539645" y="1210090"/>
            <a:ext cx="2982037" cy="3307220"/>
          </a:xfrm>
          <a:prstGeom prst="rect">
            <a:avLst/>
          </a:prstGeom>
        </p:spPr>
        <p:txBody>
          <a:bodyPr vert="horz"/>
          <a:lstStyle>
            <a:lvl1pPr marL="0" indent="0">
              <a:buNone/>
              <a:defRPr sz="1400" baseline="0">
                <a:solidFill>
                  <a:srgbClr val="FFFFFF"/>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1 or 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35877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pic>
        <p:nvPicPr>
          <p:cNvPr id="3" name="Picture 2" descr="20120216_ar-kids_021-small.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5145742"/>
          </a:xfrm>
          <a:prstGeom prst="rect">
            <a:avLst/>
          </a:prstGeom>
        </p:spPr>
      </p:pic>
      <p:sp>
        <p:nvSpPr>
          <p:cNvPr id="11" name="Right Triangle 10"/>
          <p:cNvSpPr/>
          <p:nvPr userDrawn="1"/>
        </p:nvSpPr>
        <p:spPr>
          <a:xfrm>
            <a:off x="0" y="-17929"/>
            <a:ext cx="5163671" cy="5163671"/>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9A3A974-AD43-6644-868A-761D3F66AD27}" type="slidenum">
              <a:rPr lang="en-US" smtClean="0"/>
              <a:t>‹#›</a:t>
            </a:fld>
            <a:endParaRPr lang="en-US"/>
          </a:p>
        </p:txBody>
      </p:sp>
      <p:sp>
        <p:nvSpPr>
          <p:cNvPr id="7" name="Text Placeholder 2"/>
          <p:cNvSpPr>
            <a:spLocks noGrp="1"/>
          </p:cNvSpPr>
          <p:nvPr>
            <p:ph type="body" idx="1" hasCustomPrompt="1"/>
          </p:nvPr>
        </p:nvSpPr>
        <p:spPr>
          <a:xfrm>
            <a:off x="572744" y="347068"/>
            <a:ext cx="3867616" cy="283977"/>
          </a:xfrm>
          <a:prstGeom prst="rect">
            <a:avLst/>
          </a:prstGeom>
        </p:spPr>
        <p:txBody>
          <a:bodyPr anchor="b"/>
          <a:lstStyle>
            <a:lvl1pPr marL="0" indent="0">
              <a:buNone/>
              <a:defRPr sz="1600" b="1" cap="all" baseline="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Month Day, Year</a:t>
            </a:r>
          </a:p>
        </p:txBody>
      </p:sp>
      <p:sp>
        <p:nvSpPr>
          <p:cNvPr id="8" name="Title 1"/>
          <p:cNvSpPr>
            <a:spLocks noGrp="1"/>
          </p:cNvSpPr>
          <p:nvPr>
            <p:ph type="title" hasCustomPrompt="1"/>
          </p:nvPr>
        </p:nvSpPr>
        <p:spPr>
          <a:xfrm>
            <a:off x="573865" y="631045"/>
            <a:ext cx="3867616" cy="2729573"/>
          </a:xfrm>
          <a:prstGeom prst="rect">
            <a:avLst/>
          </a:prstGeom>
        </p:spPr>
        <p:txBody>
          <a:bodyPr anchor="b" anchorCtr="0">
            <a:normAutofit/>
          </a:bodyPr>
          <a:lstStyle>
            <a:lvl1pPr algn="l">
              <a:defRPr sz="4000" b="1" cap="none" baseline="0">
                <a:solidFill>
                  <a:schemeClr val="bg1"/>
                </a:solidFill>
              </a:defRPr>
            </a:lvl1pPr>
          </a:lstStyle>
          <a:p>
            <a:r>
              <a:rPr lang="en-US" dirty="0"/>
              <a:t>Presentation Title Here</a:t>
            </a:r>
          </a:p>
        </p:txBody>
      </p:sp>
      <p:sp>
        <p:nvSpPr>
          <p:cNvPr id="9" name="Text Placeholder 2"/>
          <p:cNvSpPr>
            <a:spLocks noGrp="1"/>
          </p:cNvSpPr>
          <p:nvPr>
            <p:ph type="body" sz="quarter" idx="13" hasCustomPrompt="1"/>
          </p:nvPr>
        </p:nvSpPr>
        <p:spPr>
          <a:xfrm>
            <a:off x="572744" y="3372544"/>
            <a:ext cx="3868737" cy="1015663"/>
          </a:xfrm>
          <a:prstGeom prst="rect">
            <a:avLst/>
          </a:prstGeom>
        </p:spPr>
        <p:txBody>
          <a:bodyPr vert="horz">
            <a:spAutoFit/>
          </a:bodyPr>
          <a:lstStyle>
            <a:lvl1pPr marL="0" indent="0">
              <a:buNone/>
              <a:defRPr sz="2000" baseline="0">
                <a:solidFill>
                  <a:srgbClr val="FFFFFF"/>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Subtitle would go here and can extend onto several lines like this example shows </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3672" y="4533595"/>
            <a:ext cx="1513683" cy="358959"/>
          </a:xfrm>
          <a:prstGeom prst="rect">
            <a:avLst/>
          </a:prstGeom>
        </p:spPr>
      </p:pic>
    </p:spTree>
    <p:extLst>
      <p:ext uri="{BB962C8B-B14F-4D97-AF65-F5344CB8AC3E}">
        <p14:creationId xmlns:p14="http://schemas.microsoft.com/office/powerpoint/2010/main" val="2605686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ircle Images A">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2" name="Picture 1" descr="CHFitzinthorzatriumfromentrytofinancialserv20HR_zpsc70411b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76290" y="827516"/>
            <a:ext cx="3427601" cy="3430072"/>
          </a:xfrm>
          <a:prstGeom prst="ellipse">
            <a:avLst/>
          </a:prstGeom>
        </p:spPr>
      </p:pic>
      <p:pic>
        <p:nvPicPr>
          <p:cNvPr id="8" name="Picture 7" descr="20160404_community_029.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836736" y="827516"/>
            <a:ext cx="3388895" cy="3476789"/>
          </a:xfrm>
          <a:prstGeom prst="ellipse">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10" name="Text Placeholder 6"/>
          <p:cNvSpPr>
            <a:spLocks noGrp="1"/>
          </p:cNvSpPr>
          <p:nvPr>
            <p:ph type="body" sz="quarter" idx="11" hasCustomPrompt="1"/>
          </p:nvPr>
        </p:nvSpPr>
        <p:spPr>
          <a:xfrm>
            <a:off x="539645" y="811213"/>
            <a:ext cx="2982037" cy="398876"/>
          </a:xfrm>
          <a:prstGeom prst="rect">
            <a:avLst/>
          </a:prstGeom>
        </p:spPr>
        <p:txBody>
          <a:bodyPr vert="horz" wrap="square" anchor="ctr" anchorCtr="0">
            <a:spAutoFit/>
          </a:bodyPr>
          <a:lstStyle>
            <a:lvl1pPr marL="0" indent="0">
              <a:buNone/>
              <a:defRPr sz="2000" b="1" baseline="0">
                <a:solidFill>
                  <a:schemeClr val="bg1"/>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14" name="Text Placeholder 8"/>
          <p:cNvSpPr>
            <a:spLocks noGrp="1"/>
          </p:cNvSpPr>
          <p:nvPr>
            <p:ph type="body" sz="quarter" idx="12" hasCustomPrompt="1"/>
          </p:nvPr>
        </p:nvSpPr>
        <p:spPr>
          <a:xfrm>
            <a:off x="539645" y="1210090"/>
            <a:ext cx="2982037" cy="3307220"/>
          </a:xfrm>
          <a:prstGeom prst="rect">
            <a:avLst/>
          </a:prstGeom>
        </p:spPr>
        <p:txBody>
          <a:bodyPr vert="horz"/>
          <a:lstStyle>
            <a:lvl1pPr marL="0" indent="0">
              <a:buNone/>
              <a:defRPr sz="1400" baseline="0">
                <a:solidFill>
                  <a:srgbClr val="FFFFFF"/>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1 or 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182718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ircle Images B">
    <p:bg>
      <p:bgPr>
        <a:solidFill>
          <a:schemeClr val="accent1"/>
        </a:solidFill>
        <a:effectLst/>
      </p:bgPr>
    </p:bg>
    <p:spTree>
      <p:nvGrpSpPr>
        <p:cNvPr id="1" name=""/>
        <p:cNvGrpSpPr/>
        <p:nvPr/>
      </p:nvGrpSpPr>
      <p:grpSpPr>
        <a:xfrm>
          <a:off x="0" y="0"/>
          <a:ext cx="0" cy="0"/>
          <a:chOff x="0" y="0"/>
          <a:chExt cx="0" cy="0"/>
        </a:xfrm>
      </p:grpSpPr>
      <p:pic>
        <p:nvPicPr>
          <p:cNvPr id="15" name="Picture 14" descr="girl-flowers.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27459" y="827515"/>
            <a:ext cx="3429000" cy="3429000"/>
          </a:xfrm>
          <a:prstGeom prst="rect">
            <a:avLst/>
          </a:prstGeom>
        </p:spPr>
      </p:pic>
      <p:pic>
        <p:nvPicPr>
          <p:cNvPr id="14" name="Picture 13" descr="boy-basketball.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460249" y="827515"/>
            <a:ext cx="3429000" cy="3429000"/>
          </a:xfrm>
          <a:prstGeom prst="rect">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4" name="Picture 3" descr="20151209_caleb-nolan_080-edited.jp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460249" y="825630"/>
            <a:ext cx="3429000" cy="3430885"/>
          </a:xfrm>
          <a:prstGeom prst="ellipse">
            <a:avLst/>
          </a:prstGeom>
        </p:spPr>
      </p:pic>
      <p:pic>
        <p:nvPicPr>
          <p:cNvPr id="16" name="Picture 1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11" name="Text Placeholder 6"/>
          <p:cNvSpPr>
            <a:spLocks noGrp="1"/>
          </p:cNvSpPr>
          <p:nvPr>
            <p:ph type="body" sz="quarter" idx="11" hasCustomPrompt="1"/>
          </p:nvPr>
        </p:nvSpPr>
        <p:spPr>
          <a:xfrm>
            <a:off x="539645" y="811213"/>
            <a:ext cx="2982037" cy="398876"/>
          </a:xfrm>
          <a:prstGeom prst="rect">
            <a:avLst/>
          </a:prstGeom>
        </p:spPr>
        <p:txBody>
          <a:bodyPr vert="horz" wrap="square" anchor="ctr" anchorCtr="0">
            <a:spAutoFit/>
          </a:bodyPr>
          <a:lstStyle>
            <a:lvl1pPr marL="0" indent="0">
              <a:buNone/>
              <a:defRPr sz="2000" b="1" baseline="0">
                <a:solidFill>
                  <a:schemeClr val="bg1"/>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13" name="Text Placeholder 8"/>
          <p:cNvSpPr>
            <a:spLocks noGrp="1"/>
          </p:cNvSpPr>
          <p:nvPr>
            <p:ph type="body" sz="quarter" idx="12" hasCustomPrompt="1"/>
          </p:nvPr>
        </p:nvSpPr>
        <p:spPr>
          <a:xfrm>
            <a:off x="539645" y="1210090"/>
            <a:ext cx="2982037" cy="3307220"/>
          </a:xfrm>
          <a:prstGeom prst="rect">
            <a:avLst/>
          </a:prstGeom>
        </p:spPr>
        <p:txBody>
          <a:bodyPr vert="horz"/>
          <a:lstStyle>
            <a:lvl1pPr marL="0" indent="0">
              <a:buNone/>
              <a:defRPr sz="1400" baseline="0">
                <a:solidFill>
                  <a:srgbClr val="FFFFFF"/>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1 or 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41938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ircle Images C">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9" name="Picture 8" descr="20130626_exteriors-201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68154" y="827515"/>
            <a:ext cx="3428780" cy="3429000"/>
          </a:xfrm>
          <a:prstGeom prst="ellipse">
            <a:avLst/>
          </a:prstGeom>
        </p:spPr>
      </p:pic>
      <p:pic>
        <p:nvPicPr>
          <p:cNvPr id="2" name="Picture 1" descr="CHFitzinthorzatriumfromentrytofinancialserv20HR_zpsc70411b6.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76290" y="827516"/>
            <a:ext cx="3427601" cy="3430072"/>
          </a:xfrm>
          <a:prstGeom prst="ellipse">
            <a:avLst/>
          </a:prstGeom>
        </p:spPr>
      </p:pic>
      <p:pic>
        <p:nvPicPr>
          <p:cNvPr id="15" name="Picture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11" name="Text Placeholder 6"/>
          <p:cNvSpPr>
            <a:spLocks noGrp="1"/>
          </p:cNvSpPr>
          <p:nvPr>
            <p:ph type="body" sz="quarter" idx="11" hasCustomPrompt="1"/>
          </p:nvPr>
        </p:nvSpPr>
        <p:spPr>
          <a:xfrm>
            <a:off x="539645" y="811213"/>
            <a:ext cx="2982037" cy="398876"/>
          </a:xfrm>
          <a:prstGeom prst="rect">
            <a:avLst/>
          </a:prstGeom>
        </p:spPr>
        <p:txBody>
          <a:bodyPr vert="horz" wrap="square" anchor="ctr" anchorCtr="0">
            <a:spAutoFit/>
          </a:bodyPr>
          <a:lstStyle>
            <a:lvl1pPr marL="0" indent="0">
              <a:buNone/>
              <a:defRPr sz="2000" b="1" baseline="0">
                <a:solidFill>
                  <a:schemeClr val="bg1"/>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13" name="Text Placeholder 8"/>
          <p:cNvSpPr>
            <a:spLocks noGrp="1"/>
          </p:cNvSpPr>
          <p:nvPr>
            <p:ph type="body" sz="quarter" idx="12" hasCustomPrompt="1"/>
          </p:nvPr>
        </p:nvSpPr>
        <p:spPr>
          <a:xfrm>
            <a:off x="539645" y="1210090"/>
            <a:ext cx="2982037" cy="3307220"/>
          </a:xfrm>
          <a:prstGeom prst="rect">
            <a:avLst/>
          </a:prstGeom>
        </p:spPr>
        <p:txBody>
          <a:bodyPr vert="horz"/>
          <a:lstStyle>
            <a:lvl1pPr marL="0" indent="0">
              <a:buNone/>
              <a:defRPr sz="1400" baseline="0">
                <a:solidFill>
                  <a:srgbClr val="FFFFFF"/>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1 or 2 Paragraphs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 </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2221107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Circle Left Text Right ">
    <p:spTree>
      <p:nvGrpSpPr>
        <p:cNvPr id="1" name=""/>
        <p:cNvGrpSpPr/>
        <p:nvPr/>
      </p:nvGrpSpPr>
      <p:grpSpPr>
        <a:xfrm>
          <a:off x="0" y="0"/>
          <a:ext cx="0" cy="0"/>
          <a:chOff x="0" y="0"/>
          <a:chExt cx="0" cy="0"/>
        </a:xfrm>
      </p:grpSpPr>
      <p:sp>
        <p:nvSpPr>
          <p:cNvPr id="12" name="Picture Placeholder 4"/>
          <p:cNvSpPr>
            <a:spLocks noGrp="1"/>
          </p:cNvSpPr>
          <p:nvPr>
            <p:ph type="pic" sz="quarter" idx="13"/>
          </p:nvPr>
        </p:nvSpPr>
        <p:spPr>
          <a:xfrm>
            <a:off x="-1470527" y="-478832"/>
            <a:ext cx="6283159" cy="6280446"/>
          </a:xfrm>
          <a:prstGeom prst="ellipse">
            <a:avLst/>
          </a:prstGeom>
        </p:spPr>
        <p:txBody>
          <a:bodyPr vert="horz"/>
          <a:lstStyle>
            <a:lvl1pPr marL="0" indent="0" algn="ctr">
              <a:buNone/>
              <a:defRPr/>
            </a:lvl1pPr>
          </a:lstStyle>
          <a:p>
            <a:r>
              <a:rPr lang="en-US"/>
              <a:t>Click icon to add picture</a:t>
            </a:r>
            <a:endParaRPr lang="en-US" dirty="0"/>
          </a:p>
        </p:txBody>
      </p:sp>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9" name="Text Placeholder 6"/>
          <p:cNvSpPr>
            <a:spLocks noGrp="1"/>
          </p:cNvSpPr>
          <p:nvPr>
            <p:ph type="body" sz="quarter" idx="11" hasCustomPrompt="1"/>
          </p:nvPr>
        </p:nvSpPr>
        <p:spPr>
          <a:xfrm>
            <a:off x="5125647" y="838862"/>
            <a:ext cx="3561153" cy="492443"/>
          </a:xfrm>
          <a:prstGeom prst="rect">
            <a:avLst/>
          </a:prstGeom>
        </p:spPr>
        <p:txBody>
          <a:bodyPr vert="horz" wrap="square" anchor="ctr" anchorCtr="0">
            <a:spAutoFit/>
          </a:bodyPr>
          <a:lstStyle>
            <a:lvl1pPr marL="0" indent="0">
              <a:buNone/>
              <a:defRPr sz="26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Text Goes Here</a:t>
            </a:r>
          </a:p>
        </p:txBody>
      </p:sp>
      <p:sp>
        <p:nvSpPr>
          <p:cNvPr id="10" name="Text Placeholder 8"/>
          <p:cNvSpPr>
            <a:spLocks noGrp="1"/>
          </p:cNvSpPr>
          <p:nvPr>
            <p:ph type="body" sz="quarter" idx="12" hasCustomPrompt="1"/>
          </p:nvPr>
        </p:nvSpPr>
        <p:spPr>
          <a:xfrm>
            <a:off x="5125647" y="1446012"/>
            <a:ext cx="3561153" cy="3108543"/>
          </a:xfrm>
          <a:prstGeom prst="rect">
            <a:avLst/>
          </a:prstGeom>
        </p:spPr>
        <p:txBody>
          <a:bodyPr vert="horz" wrap="square">
            <a:spAutoFit/>
          </a:bodyPr>
          <a:lstStyle>
            <a:lvl1pPr marL="0" indent="0">
              <a:buNone/>
              <a:defRPr sz="1400" baseline="0">
                <a:solidFill>
                  <a:schemeClr val="accent6">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err="1"/>
              <a:t>Approx</a:t>
            </a:r>
            <a:r>
              <a:rPr lang="en-US" dirty="0"/>
              <a:t> 700 characters over 2 paragraphs will go in this section</a:t>
            </a:r>
          </a:p>
          <a:p>
            <a:pPr lvl="0"/>
            <a:endParaRPr lang="en-US" dirty="0"/>
          </a:p>
          <a:p>
            <a:pPr lvl="0"/>
            <a:r>
              <a:rPr lang="fr-FR" dirty="0"/>
              <a:t>Lorem ipsum dolor sit amet, consectetuer adipiscing elit. Maecenas porttitor congue massa. Fusce posuere, magna sed pulvinar ultricies, purus lectus malesuada libero, sit amet commodo magna eros quis urna.</a:t>
            </a:r>
          </a:p>
          <a:p>
            <a:pPr lvl="0"/>
            <a:endParaRPr lang="fr-FR" dirty="0"/>
          </a:p>
          <a:p>
            <a:pPr lvl="0"/>
            <a:r>
              <a:rPr lang="fr-FR" dirty="0"/>
              <a:t>Nunc viverra imperdiet enim. Fusce est. Vivamus a tellus.</a:t>
            </a:r>
          </a:p>
          <a:p>
            <a:pPr lvl="0"/>
            <a:endParaRPr lang="fr-FR" dirty="0"/>
          </a:p>
        </p:txBody>
      </p:sp>
    </p:spTree>
    <p:extLst>
      <p:ext uri="{BB962C8B-B14F-4D97-AF65-F5344CB8AC3E}">
        <p14:creationId xmlns:p14="http://schemas.microsoft.com/office/powerpoint/2010/main" val="2898889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rcle Left Text Right A">
    <p:spTree>
      <p:nvGrpSpPr>
        <p:cNvPr id="1" name=""/>
        <p:cNvGrpSpPr/>
        <p:nvPr/>
      </p:nvGrpSpPr>
      <p:grpSpPr>
        <a:xfrm>
          <a:off x="0" y="0"/>
          <a:ext cx="0" cy="0"/>
          <a:chOff x="0" y="0"/>
          <a:chExt cx="0" cy="0"/>
        </a:xfrm>
      </p:grpSpPr>
      <p:pic>
        <p:nvPicPr>
          <p:cNvPr id="11" name="Picture 10" descr="20121107_breathing-01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68130" y="-532289"/>
            <a:ext cx="6565854" cy="6477789"/>
          </a:xfrm>
          <a:prstGeom prst="ellipse">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14" name="Text Placeholder 6"/>
          <p:cNvSpPr>
            <a:spLocks noGrp="1"/>
          </p:cNvSpPr>
          <p:nvPr>
            <p:ph type="body" sz="quarter" idx="11" hasCustomPrompt="1"/>
          </p:nvPr>
        </p:nvSpPr>
        <p:spPr>
          <a:xfrm>
            <a:off x="5125647" y="838862"/>
            <a:ext cx="3561153" cy="492443"/>
          </a:xfrm>
          <a:prstGeom prst="rect">
            <a:avLst/>
          </a:prstGeom>
        </p:spPr>
        <p:txBody>
          <a:bodyPr vert="horz" wrap="square" anchor="ctr" anchorCtr="0">
            <a:spAutoFit/>
          </a:bodyPr>
          <a:lstStyle>
            <a:lvl1pPr marL="0" indent="0">
              <a:buNone/>
              <a:defRPr sz="26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Text Goes Here</a:t>
            </a:r>
          </a:p>
        </p:txBody>
      </p:sp>
      <p:sp>
        <p:nvSpPr>
          <p:cNvPr id="15" name="Text Placeholder 8"/>
          <p:cNvSpPr>
            <a:spLocks noGrp="1"/>
          </p:cNvSpPr>
          <p:nvPr>
            <p:ph type="body" sz="quarter" idx="12" hasCustomPrompt="1"/>
          </p:nvPr>
        </p:nvSpPr>
        <p:spPr>
          <a:xfrm>
            <a:off x="5125647" y="1446012"/>
            <a:ext cx="3561153" cy="3108543"/>
          </a:xfrm>
          <a:prstGeom prst="rect">
            <a:avLst/>
          </a:prstGeom>
        </p:spPr>
        <p:txBody>
          <a:bodyPr vert="horz" wrap="square">
            <a:spAutoFit/>
          </a:bodyPr>
          <a:lstStyle>
            <a:lvl1pPr marL="0" indent="0">
              <a:buNone/>
              <a:defRPr sz="1400" baseline="0">
                <a:solidFill>
                  <a:schemeClr val="accent6">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err="1"/>
              <a:t>Approx</a:t>
            </a:r>
            <a:r>
              <a:rPr lang="en-US" dirty="0"/>
              <a:t> 700 characters over 2 paragraphs will go in this section</a:t>
            </a:r>
          </a:p>
          <a:p>
            <a:pPr lvl="0"/>
            <a:endParaRPr lang="en-US" dirty="0"/>
          </a:p>
          <a:p>
            <a:pPr lvl="0"/>
            <a:r>
              <a:rPr lang="fr-FR" dirty="0"/>
              <a:t>Lorem ipsum dolor sit amet, consectetuer adipiscing elit. Maecenas porttitor congue massa. Fusce posuere, magna sed pulvinar ultricies, purus lectus malesuada libero, sit amet commodo magna eros quis urna.</a:t>
            </a:r>
          </a:p>
          <a:p>
            <a:pPr lvl="0"/>
            <a:endParaRPr lang="fr-FR" dirty="0"/>
          </a:p>
          <a:p>
            <a:pPr lvl="0"/>
            <a:r>
              <a:rPr lang="fr-FR" dirty="0"/>
              <a:t>Nunc viverra imperdiet enim. Fusce est. Vivamus a tellus.</a:t>
            </a:r>
          </a:p>
          <a:p>
            <a:pPr lvl="0"/>
            <a:endParaRPr lang="fr-FR" dirty="0"/>
          </a:p>
        </p:txBody>
      </p:sp>
    </p:spTree>
    <p:extLst>
      <p:ext uri="{BB962C8B-B14F-4D97-AF65-F5344CB8AC3E}">
        <p14:creationId xmlns:p14="http://schemas.microsoft.com/office/powerpoint/2010/main" val="2895010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ircle Left Text Right B">
    <p:spTree>
      <p:nvGrpSpPr>
        <p:cNvPr id="1" name=""/>
        <p:cNvGrpSpPr/>
        <p:nvPr/>
      </p:nvGrpSpPr>
      <p:grpSpPr>
        <a:xfrm>
          <a:off x="0" y="0"/>
          <a:ext cx="0" cy="0"/>
          <a:chOff x="0" y="0"/>
          <a:chExt cx="0" cy="0"/>
        </a:xfrm>
      </p:grpSpPr>
      <p:pic>
        <p:nvPicPr>
          <p:cNvPr id="12" name="Picture 11" descr="20141210_cranio-facial_13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71886" y="-393616"/>
            <a:ext cx="6569610" cy="6531753"/>
          </a:xfrm>
          <a:prstGeom prst="ellipse">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15" name="Text Placeholder 6"/>
          <p:cNvSpPr>
            <a:spLocks noGrp="1"/>
          </p:cNvSpPr>
          <p:nvPr>
            <p:ph type="body" sz="quarter" idx="11" hasCustomPrompt="1"/>
          </p:nvPr>
        </p:nvSpPr>
        <p:spPr>
          <a:xfrm>
            <a:off x="5125647" y="838862"/>
            <a:ext cx="3561153" cy="492443"/>
          </a:xfrm>
          <a:prstGeom prst="rect">
            <a:avLst/>
          </a:prstGeom>
        </p:spPr>
        <p:txBody>
          <a:bodyPr vert="horz" wrap="square" anchor="ctr" anchorCtr="0">
            <a:spAutoFit/>
          </a:bodyPr>
          <a:lstStyle>
            <a:lvl1pPr marL="0" indent="0">
              <a:buNone/>
              <a:defRPr sz="26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Text Goes Here</a:t>
            </a:r>
          </a:p>
        </p:txBody>
      </p:sp>
      <p:sp>
        <p:nvSpPr>
          <p:cNvPr id="16" name="Text Placeholder 8"/>
          <p:cNvSpPr>
            <a:spLocks noGrp="1"/>
          </p:cNvSpPr>
          <p:nvPr>
            <p:ph type="body" sz="quarter" idx="12" hasCustomPrompt="1"/>
          </p:nvPr>
        </p:nvSpPr>
        <p:spPr>
          <a:xfrm>
            <a:off x="5125647" y="1446012"/>
            <a:ext cx="3561153" cy="3108543"/>
          </a:xfrm>
          <a:prstGeom prst="rect">
            <a:avLst/>
          </a:prstGeom>
        </p:spPr>
        <p:txBody>
          <a:bodyPr vert="horz" wrap="square">
            <a:spAutoFit/>
          </a:bodyPr>
          <a:lstStyle>
            <a:lvl1pPr marL="0" indent="0">
              <a:buNone/>
              <a:defRPr sz="1400" baseline="0">
                <a:solidFill>
                  <a:schemeClr val="accent6">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err="1"/>
              <a:t>Approx</a:t>
            </a:r>
            <a:r>
              <a:rPr lang="en-US" dirty="0"/>
              <a:t> 700 characters over 2 paragraphs will go in this section</a:t>
            </a:r>
          </a:p>
          <a:p>
            <a:pPr lvl="0"/>
            <a:endParaRPr lang="en-US" dirty="0"/>
          </a:p>
          <a:p>
            <a:pPr lvl="0"/>
            <a:r>
              <a:rPr lang="fr-FR" dirty="0"/>
              <a:t>Lorem ipsum dolor sit amet, consectetuer adipiscing elit. Maecenas porttitor congue massa. Fusce posuere, magna sed pulvinar ultricies, purus lectus malesuada libero, sit amet commodo magna eros quis urna.</a:t>
            </a:r>
          </a:p>
          <a:p>
            <a:pPr lvl="0"/>
            <a:endParaRPr lang="fr-FR" dirty="0"/>
          </a:p>
          <a:p>
            <a:pPr lvl="0"/>
            <a:r>
              <a:rPr lang="fr-FR" dirty="0"/>
              <a:t>Nunc viverra imperdiet enim. Fusce est. Vivamus a tellus.</a:t>
            </a:r>
          </a:p>
          <a:p>
            <a:pPr lvl="0"/>
            <a:endParaRPr lang="fr-FR" dirty="0"/>
          </a:p>
        </p:txBody>
      </p:sp>
    </p:spTree>
    <p:extLst>
      <p:ext uri="{BB962C8B-B14F-4D97-AF65-F5344CB8AC3E}">
        <p14:creationId xmlns:p14="http://schemas.microsoft.com/office/powerpoint/2010/main" val="458886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ircle Left Text Right 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pic>
        <p:nvPicPr>
          <p:cNvPr id="2" name="Picture 1" descr="20120413_ccbd_110.JPG"/>
          <p:cNvPicPr>
            <a:picLocks noChangeAspect="1"/>
          </p:cNvPicPr>
          <p:nvPr userDrawn="1"/>
        </p:nvPicPr>
        <p:blipFill rotWithShape="1">
          <a:blip r:embed="rId3" cstate="screen">
            <a:extLst>
              <a:ext uri="{28A0092B-C50C-407E-A947-70E740481C1C}">
                <a14:useLocalDpi xmlns:a14="http://schemas.microsoft.com/office/drawing/2010/main"/>
              </a:ext>
            </a:extLst>
          </a:blip>
          <a:srcRect l="-25496"/>
          <a:stretch/>
        </p:blipFill>
        <p:spPr>
          <a:xfrm>
            <a:off x="-1550996" y="-722563"/>
            <a:ext cx="6430970" cy="6451977"/>
          </a:xfrm>
          <a:prstGeom prst="ellipse">
            <a:avLst/>
          </a:prstGeom>
        </p:spPr>
      </p:pic>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1084" y="4669710"/>
            <a:ext cx="370961" cy="449162"/>
          </a:xfrm>
          <a:prstGeom prst="rect">
            <a:avLst/>
          </a:prstGeom>
        </p:spPr>
      </p:pic>
      <p:sp>
        <p:nvSpPr>
          <p:cNvPr id="9" name="Text Placeholder 6"/>
          <p:cNvSpPr>
            <a:spLocks noGrp="1"/>
          </p:cNvSpPr>
          <p:nvPr>
            <p:ph type="body" sz="quarter" idx="11" hasCustomPrompt="1"/>
          </p:nvPr>
        </p:nvSpPr>
        <p:spPr>
          <a:xfrm>
            <a:off x="5125647" y="838862"/>
            <a:ext cx="3561153" cy="492443"/>
          </a:xfrm>
          <a:prstGeom prst="rect">
            <a:avLst/>
          </a:prstGeom>
        </p:spPr>
        <p:txBody>
          <a:bodyPr vert="horz" wrap="square" anchor="ctr" anchorCtr="0">
            <a:spAutoFit/>
          </a:bodyPr>
          <a:lstStyle>
            <a:lvl1pPr marL="0" indent="0">
              <a:buNone/>
              <a:defRPr sz="26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Text Goes Here</a:t>
            </a:r>
          </a:p>
        </p:txBody>
      </p:sp>
      <p:sp>
        <p:nvSpPr>
          <p:cNvPr id="10" name="Text Placeholder 8"/>
          <p:cNvSpPr>
            <a:spLocks noGrp="1"/>
          </p:cNvSpPr>
          <p:nvPr>
            <p:ph type="body" sz="quarter" idx="12" hasCustomPrompt="1"/>
          </p:nvPr>
        </p:nvSpPr>
        <p:spPr>
          <a:xfrm>
            <a:off x="5125647" y="1446012"/>
            <a:ext cx="3561153" cy="3108543"/>
          </a:xfrm>
          <a:prstGeom prst="rect">
            <a:avLst/>
          </a:prstGeom>
        </p:spPr>
        <p:txBody>
          <a:bodyPr vert="horz" wrap="square">
            <a:spAutoFit/>
          </a:bodyPr>
          <a:lstStyle>
            <a:lvl1pPr marL="0" indent="0">
              <a:buNone/>
              <a:defRPr sz="1400" baseline="0">
                <a:solidFill>
                  <a:schemeClr val="accent6">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err="1"/>
              <a:t>Approx</a:t>
            </a:r>
            <a:r>
              <a:rPr lang="en-US" dirty="0"/>
              <a:t> 700 characters over 2 paragraphs will go in this section</a:t>
            </a:r>
          </a:p>
          <a:p>
            <a:pPr lvl="0"/>
            <a:endParaRPr lang="en-US" dirty="0"/>
          </a:p>
          <a:p>
            <a:pPr lvl="0"/>
            <a:r>
              <a:rPr lang="fr-FR" dirty="0"/>
              <a:t>Lorem ipsum dolor sit amet, consectetuer adipiscing elit. Maecenas porttitor congue massa. Fusce posuere, magna sed pulvinar ultricies, purus lectus malesuada libero, sit amet commodo magna eros quis urna.</a:t>
            </a:r>
          </a:p>
          <a:p>
            <a:pPr lvl="0"/>
            <a:endParaRPr lang="fr-FR" dirty="0"/>
          </a:p>
          <a:p>
            <a:pPr lvl="0"/>
            <a:r>
              <a:rPr lang="fr-FR" dirty="0"/>
              <a:t>Nunc viverra imperdiet enim. Fusce est. Vivamus a tellus.</a:t>
            </a:r>
          </a:p>
          <a:p>
            <a:pPr lvl="0"/>
            <a:endParaRPr lang="fr-FR" dirty="0"/>
          </a:p>
        </p:txBody>
      </p:sp>
    </p:spTree>
    <p:extLst>
      <p:ext uri="{BB962C8B-B14F-4D97-AF65-F5344CB8AC3E}">
        <p14:creationId xmlns:p14="http://schemas.microsoft.com/office/powerpoint/2010/main" val="2440021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rcle Left Text Right D">
    <p:spTree>
      <p:nvGrpSpPr>
        <p:cNvPr id="1" name=""/>
        <p:cNvGrpSpPr/>
        <p:nvPr/>
      </p:nvGrpSpPr>
      <p:grpSpPr>
        <a:xfrm>
          <a:off x="0" y="0"/>
          <a:ext cx="0" cy="0"/>
          <a:chOff x="0" y="0"/>
          <a:chExt cx="0" cy="0"/>
        </a:xfrm>
      </p:grpSpPr>
      <p:pic>
        <p:nvPicPr>
          <p:cNvPr id="9" name="Picture 8" descr="20121107_breathing-345.jpg"/>
          <p:cNvPicPr>
            <a:picLocks noChangeAspect="1"/>
          </p:cNvPicPr>
          <p:nvPr userDrawn="1"/>
        </p:nvPicPr>
        <p:blipFill rotWithShape="1">
          <a:blip r:embed="rId2" cstate="screen">
            <a:extLst>
              <a:ext uri="{28A0092B-C50C-407E-A947-70E740481C1C}">
                <a14:useLocalDpi xmlns:a14="http://schemas.microsoft.com/office/drawing/2010/main"/>
              </a:ext>
            </a:extLst>
          </a:blip>
          <a:srcRect t="-1497"/>
          <a:stretch/>
        </p:blipFill>
        <p:spPr>
          <a:xfrm rot="21253333">
            <a:off x="-1510564" y="-614915"/>
            <a:ext cx="6333021" cy="6343007"/>
          </a:xfrm>
          <a:prstGeom prst="ellipse">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11" name="Text Placeholder 6"/>
          <p:cNvSpPr>
            <a:spLocks noGrp="1"/>
          </p:cNvSpPr>
          <p:nvPr>
            <p:ph type="body" sz="quarter" idx="11" hasCustomPrompt="1"/>
          </p:nvPr>
        </p:nvSpPr>
        <p:spPr>
          <a:xfrm>
            <a:off x="5125647" y="838862"/>
            <a:ext cx="3561153" cy="492443"/>
          </a:xfrm>
          <a:prstGeom prst="rect">
            <a:avLst/>
          </a:prstGeom>
        </p:spPr>
        <p:txBody>
          <a:bodyPr vert="horz" wrap="square" anchor="ctr" anchorCtr="0">
            <a:spAutoFit/>
          </a:bodyPr>
          <a:lstStyle>
            <a:lvl1pPr marL="0" indent="0">
              <a:buNone/>
              <a:defRPr sz="26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Text Goes Here</a:t>
            </a:r>
          </a:p>
        </p:txBody>
      </p:sp>
      <p:sp>
        <p:nvSpPr>
          <p:cNvPr id="12" name="Text Placeholder 8"/>
          <p:cNvSpPr>
            <a:spLocks noGrp="1"/>
          </p:cNvSpPr>
          <p:nvPr>
            <p:ph type="body" sz="quarter" idx="12" hasCustomPrompt="1"/>
          </p:nvPr>
        </p:nvSpPr>
        <p:spPr>
          <a:xfrm>
            <a:off x="5125647" y="1446012"/>
            <a:ext cx="3561153" cy="3108543"/>
          </a:xfrm>
          <a:prstGeom prst="rect">
            <a:avLst/>
          </a:prstGeom>
        </p:spPr>
        <p:txBody>
          <a:bodyPr vert="horz" wrap="square">
            <a:spAutoFit/>
          </a:bodyPr>
          <a:lstStyle>
            <a:lvl1pPr marL="0" indent="0">
              <a:buNone/>
              <a:defRPr sz="1400" baseline="0">
                <a:solidFill>
                  <a:schemeClr val="accent6">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err="1"/>
              <a:t>Approx</a:t>
            </a:r>
            <a:r>
              <a:rPr lang="en-US" dirty="0"/>
              <a:t> 700 characters over 2 paragraphs will go in this section</a:t>
            </a:r>
          </a:p>
          <a:p>
            <a:pPr lvl="0"/>
            <a:endParaRPr lang="en-US" dirty="0"/>
          </a:p>
          <a:p>
            <a:pPr lvl="0"/>
            <a:r>
              <a:rPr lang="fr-FR" dirty="0"/>
              <a:t>Lorem ipsum dolor sit amet, consectetuer adipiscing elit. Maecenas porttitor congue massa. Fusce posuere, magna sed pulvinar ultricies, purus lectus malesuada libero, sit amet commodo magna eros quis urna.</a:t>
            </a:r>
          </a:p>
          <a:p>
            <a:pPr lvl="0"/>
            <a:endParaRPr lang="fr-FR" dirty="0"/>
          </a:p>
          <a:p>
            <a:pPr lvl="0"/>
            <a:r>
              <a:rPr lang="fr-FR" dirty="0"/>
              <a:t>Nunc viverra imperdiet enim. Fusce est. Vivamus a tellus.</a:t>
            </a:r>
          </a:p>
          <a:p>
            <a:pPr lvl="0"/>
            <a:endParaRPr lang="fr-FR" dirty="0"/>
          </a:p>
        </p:txBody>
      </p:sp>
    </p:spTree>
    <p:extLst>
      <p:ext uri="{BB962C8B-B14F-4D97-AF65-F5344CB8AC3E}">
        <p14:creationId xmlns:p14="http://schemas.microsoft.com/office/powerpoint/2010/main" val="334835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rcle Left Text Right E">
    <p:spTree>
      <p:nvGrpSpPr>
        <p:cNvPr id="1" name=""/>
        <p:cNvGrpSpPr/>
        <p:nvPr/>
      </p:nvGrpSpPr>
      <p:grpSpPr>
        <a:xfrm>
          <a:off x="0" y="0"/>
          <a:ext cx="0" cy="0"/>
          <a:chOff x="0" y="0"/>
          <a:chExt cx="0" cy="0"/>
        </a:xfrm>
      </p:grpSpPr>
      <p:pic>
        <p:nvPicPr>
          <p:cNvPr id="11" name="Picture 10" descr="20140422_allergy-asthma-240.jpg"/>
          <p:cNvPicPr>
            <a:picLocks noChangeAspect="1"/>
          </p:cNvPicPr>
          <p:nvPr userDrawn="1"/>
        </p:nvPicPr>
        <p:blipFill rotWithShape="1">
          <a:blip r:embed="rId2" cstate="screen">
            <a:extLst>
              <a:ext uri="{28A0092B-C50C-407E-A947-70E740481C1C}">
                <a14:useLocalDpi xmlns:a14="http://schemas.microsoft.com/office/drawing/2010/main"/>
              </a:ext>
            </a:extLst>
          </a:blip>
          <a:srcRect l="-10132"/>
          <a:stretch/>
        </p:blipFill>
        <p:spPr>
          <a:xfrm>
            <a:off x="-2053768" y="-634346"/>
            <a:ext cx="6986810" cy="6988814"/>
          </a:xfrm>
          <a:prstGeom prst="ellipse">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12" name="Text Placeholder 6"/>
          <p:cNvSpPr>
            <a:spLocks noGrp="1"/>
          </p:cNvSpPr>
          <p:nvPr>
            <p:ph type="body" sz="quarter" idx="11" hasCustomPrompt="1"/>
          </p:nvPr>
        </p:nvSpPr>
        <p:spPr>
          <a:xfrm>
            <a:off x="5125647" y="838862"/>
            <a:ext cx="3561153" cy="492443"/>
          </a:xfrm>
          <a:prstGeom prst="rect">
            <a:avLst/>
          </a:prstGeom>
        </p:spPr>
        <p:txBody>
          <a:bodyPr vert="horz" wrap="square" anchor="ctr" anchorCtr="0">
            <a:spAutoFit/>
          </a:bodyPr>
          <a:lstStyle>
            <a:lvl1pPr marL="0" indent="0">
              <a:buNone/>
              <a:defRPr sz="26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Text Goes Here</a:t>
            </a:r>
          </a:p>
        </p:txBody>
      </p:sp>
      <p:sp>
        <p:nvSpPr>
          <p:cNvPr id="13" name="Text Placeholder 8"/>
          <p:cNvSpPr>
            <a:spLocks noGrp="1"/>
          </p:cNvSpPr>
          <p:nvPr>
            <p:ph type="body" sz="quarter" idx="12" hasCustomPrompt="1"/>
          </p:nvPr>
        </p:nvSpPr>
        <p:spPr>
          <a:xfrm>
            <a:off x="5125647" y="1446012"/>
            <a:ext cx="3561153" cy="3108543"/>
          </a:xfrm>
          <a:prstGeom prst="rect">
            <a:avLst/>
          </a:prstGeom>
        </p:spPr>
        <p:txBody>
          <a:bodyPr vert="horz" wrap="square">
            <a:spAutoFit/>
          </a:bodyPr>
          <a:lstStyle>
            <a:lvl1pPr marL="0" indent="0">
              <a:buNone/>
              <a:defRPr sz="1400" baseline="0">
                <a:solidFill>
                  <a:schemeClr val="accent6">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err="1"/>
              <a:t>Approx</a:t>
            </a:r>
            <a:r>
              <a:rPr lang="en-US" dirty="0"/>
              <a:t> 700 characters over 2 paragraphs will go in this section</a:t>
            </a:r>
          </a:p>
          <a:p>
            <a:pPr lvl="0"/>
            <a:endParaRPr lang="en-US" dirty="0"/>
          </a:p>
          <a:p>
            <a:pPr lvl="0"/>
            <a:r>
              <a:rPr lang="fr-FR" dirty="0"/>
              <a:t>Lorem ipsum dolor sit amet, consectetuer adipiscing elit. Maecenas porttitor congue massa. Fusce posuere, magna sed pulvinar ultricies, purus lectus malesuada libero, sit amet commodo magna eros quis urna.</a:t>
            </a:r>
          </a:p>
          <a:p>
            <a:pPr lvl="0"/>
            <a:endParaRPr lang="fr-FR" dirty="0"/>
          </a:p>
          <a:p>
            <a:pPr lvl="0"/>
            <a:r>
              <a:rPr lang="fr-FR" dirty="0"/>
              <a:t>Nunc viverra imperdiet enim. Fusce est. Vivamus a tellus.</a:t>
            </a:r>
          </a:p>
          <a:p>
            <a:pPr lvl="0"/>
            <a:endParaRPr lang="fr-FR" dirty="0"/>
          </a:p>
        </p:txBody>
      </p:sp>
    </p:spTree>
    <p:extLst>
      <p:ext uri="{BB962C8B-B14F-4D97-AF65-F5344CB8AC3E}">
        <p14:creationId xmlns:p14="http://schemas.microsoft.com/office/powerpoint/2010/main" val="458810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ircle Left Text Right F">
    <p:spTree>
      <p:nvGrpSpPr>
        <p:cNvPr id="1" name=""/>
        <p:cNvGrpSpPr/>
        <p:nvPr/>
      </p:nvGrpSpPr>
      <p:grpSpPr>
        <a:xfrm>
          <a:off x="0" y="0"/>
          <a:ext cx="0" cy="0"/>
          <a:chOff x="0" y="0"/>
          <a:chExt cx="0" cy="0"/>
        </a:xfrm>
      </p:grpSpPr>
      <p:pic>
        <p:nvPicPr>
          <p:cNvPr id="2" name="Picture 1" descr="CHFitzintvertatriumeveangledwflr13HR_zpsabea611c.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95385" y="-999926"/>
            <a:ext cx="6937288" cy="6881843"/>
          </a:xfrm>
          <a:prstGeom prst="ellipse">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11" name="Text Placeholder 6"/>
          <p:cNvSpPr>
            <a:spLocks noGrp="1"/>
          </p:cNvSpPr>
          <p:nvPr>
            <p:ph type="body" sz="quarter" idx="11" hasCustomPrompt="1"/>
          </p:nvPr>
        </p:nvSpPr>
        <p:spPr>
          <a:xfrm>
            <a:off x="5125647" y="838862"/>
            <a:ext cx="3561153" cy="492443"/>
          </a:xfrm>
          <a:prstGeom prst="rect">
            <a:avLst/>
          </a:prstGeom>
        </p:spPr>
        <p:txBody>
          <a:bodyPr vert="horz" wrap="square" anchor="ctr" anchorCtr="0">
            <a:spAutoFit/>
          </a:bodyPr>
          <a:lstStyle>
            <a:lvl1pPr marL="0" indent="0">
              <a:buNone/>
              <a:defRPr sz="26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Text Goes Here</a:t>
            </a:r>
          </a:p>
        </p:txBody>
      </p:sp>
      <p:sp>
        <p:nvSpPr>
          <p:cNvPr id="12" name="Text Placeholder 8"/>
          <p:cNvSpPr>
            <a:spLocks noGrp="1"/>
          </p:cNvSpPr>
          <p:nvPr>
            <p:ph type="body" sz="quarter" idx="12" hasCustomPrompt="1"/>
          </p:nvPr>
        </p:nvSpPr>
        <p:spPr>
          <a:xfrm>
            <a:off x="5125647" y="1446012"/>
            <a:ext cx="3561153" cy="3108543"/>
          </a:xfrm>
          <a:prstGeom prst="rect">
            <a:avLst/>
          </a:prstGeom>
        </p:spPr>
        <p:txBody>
          <a:bodyPr vert="horz" wrap="square">
            <a:spAutoFit/>
          </a:bodyPr>
          <a:lstStyle>
            <a:lvl1pPr marL="0" indent="0">
              <a:buNone/>
              <a:defRPr sz="1400" baseline="0">
                <a:solidFill>
                  <a:schemeClr val="accent6">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err="1"/>
              <a:t>Approx</a:t>
            </a:r>
            <a:r>
              <a:rPr lang="en-US" dirty="0"/>
              <a:t> 700 characters over 2 paragraphs will go in this section</a:t>
            </a:r>
          </a:p>
          <a:p>
            <a:pPr lvl="0"/>
            <a:endParaRPr lang="en-US" dirty="0"/>
          </a:p>
          <a:p>
            <a:pPr lvl="0"/>
            <a:r>
              <a:rPr lang="fr-FR" dirty="0"/>
              <a:t>Lorem ipsum dolor sit amet, consectetuer adipiscing elit. Maecenas porttitor congue massa. Fusce posuere, magna sed pulvinar ultricies, purus lectus malesuada libero, sit amet commodo magna eros quis urna.</a:t>
            </a:r>
          </a:p>
          <a:p>
            <a:pPr lvl="0"/>
            <a:endParaRPr lang="fr-FR" dirty="0"/>
          </a:p>
          <a:p>
            <a:pPr lvl="0"/>
            <a:r>
              <a:rPr lang="fr-FR" dirty="0"/>
              <a:t>Nunc viverra imperdiet enim. Fusce est. Vivamus a tellus.</a:t>
            </a:r>
          </a:p>
          <a:p>
            <a:pPr lvl="0"/>
            <a:endParaRPr lang="fr-FR" dirty="0"/>
          </a:p>
        </p:txBody>
      </p:sp>
    </p:spTree>
    <p:extLst>
      <p:ext uri="{BB962C8B-B14F-4D97-AF65-F5344CB8AC3E}">
        <p14:creationId xmlns:p14="http://schemas.microsoft.com/office/powerpoint/2010/main" val="3656566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pic>
        <p:nvPicPr>
          <p:cNvPr id="3" name="Picture 2" descr="20130918_fortunato-01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7929"/>
            <a:ext cx="9554579" cy="5163671"/>
          </a:xfrm>
          <a:prstGeom prst="rect">
            <a:avLst/>
          </a:prstGeom>
        </p:spPr>
      </p:pic>
      <p:sp>
        <p:nvSpPr>
          <p:cNvPr id="11" name="Right Triangle 10"/>
          <p:cNvSpPr/>
          <p:nvPr userDrawn="1"/>
        </p:nvSpPr>
        <p:spPr>
          <a:xfrm>
            <a:off x="0" y="-17929"/>
            <a:ext cx="5163671" cy="5163671"/>
          </a:xfrm>
          <a:prstGeom prst="rtTriangl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9A3A974-AD43-6644-868A-761D3F66AD27}" type="slidenum">
              <a:rPr lang="en-US" smtClean="0"/>
              <a:t>‹#›</a:t>
            </a:fld>
            <a:endParaRPr lang="en-US"/>
          </a:p>
        </p:txBody>
      </p:sp>
      <p:sp>
        <p:nvSpPr>
          <p:cNvPr id="7" name="Text Placeholder 2"/>
          <p:cNvSpPr>
            <a:spLocks noGrp="1"/>
          </p:cNvSpPr>
          <p:nvPr>
            <p:ph type="body" idx="1" hasCustomPrompt="1"/>
          </p:nvPr>
        </p:nvSpPr>
        <p:spPr>
          <a:xfrm>
            <a:off x="572744" y="347068"/>
            <a:ext cx="3867616" cy="283977"/>
          </a:xfrm>
          <a:prstGeom prst="rect">
            <a:avLst/>
          </a:prstGeom>
        </p:spPr>
        <p:txBody>
          <a:bodyPr anchor="b"/>
          <a:lstStyle>
            <a:lvl1pPr marL="0" indent="0">
              <a:buNone/>
              <a:defRPr sz="1600" b="1" cap="all"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Month Day, Year</a:t>
            </a:r>
          </a:p>
        </p:txBody>
      </p:sp>
      <p:sp>
        <p:nvSpPr>
          <p:cNvPr id="8" name="Title 1"/>
          <p:cNvSpPr>
            <a:spLocks noGrp="1"/>
          </p:cNvSpPr>
          <p:nvPr>
            <p:ph type="title" hasCustomPrompt="1"/>
          </p:nvPr>
        </p:nvSpPr>
        <p:spPr>
          <a:xfrm>
            <a:off x="573865" y="631045"/>
            <a:ext cx="3867616" cy="2729573"/>
          </a:xfrm>
          <a:prstGeom prst="rect">
            <a:avLst/>
          </a:prstGeom>
        </p:spPr>
        <p:txBody>
          <a:bodyPr anchor="b" anchorCtr="0">
            <a:normAutofit/>
          </a:bodyPr>
          <a:lstStyle>
            <a:lvl1pPr algn="l">
              <a:defRPr sz="4000" b="1" cap="none" baseline="0">
                <a:solidFill>
                  <a:schemeClr val="bg1"/>
                </a:solidFill>
              </a:defRPr>
            </a:lvl1pPr>
          </a:lstStyle>
          <a:p>
            <a:r>
              <a:rPr lang="en-US" dirty="0"/>
              <a:t>Presentation Title Here</a:t>
            </a:r>
          </a:p>
        </p:txBody>
      </p:sp>
      <p:sp>
        <p:nvSpPr>
          <p:cNvPr id="9" name="Text Placeholder 2"/>
          <p:cNvSpPr>
            <a:spLocks noGrp="1"/>
          </p:cNvSpPr>
          <p:nvPr>
            <p:ph type="body" sz="quarter" idx="13" hasCustomPrompt="1"/>
          </p:nvPr>
        </p:nvSpPr>
        <p:spPr>
          <a:xfrm>
            <a:off x="572744" y="3372544"/>
            <a:ext cx="3868737" cy="923330"/>
          </a:xfrm>
          <a:prstGeom prst="rect">
            <a:avLst/>
          </a:prstGeom>
        </p:spPr>
        <p:txBody>
          <a:bodyPr vert="horz">
            <a:spAutoFit/>
          </a:bodyPr>
          <a:lstStyle>
            <a:lvl1pPr marL="0" indent="0">
              <a:buNone/>
              <a:defRPr sz="1800" baseline="0">
                <a:solidFill>
                  <a:srgbClr val="FFFFFF"/>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Subtitle would go here and can extend onto several lines like this example shows </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3672" y="4533595"/>
            <a:ext cx="1513683" cy="358959"/>
          </a:xfrm>
          <a:prstGeom prst="rect">
            <a:avLst/>
          </a:prstGeom>
        </p:spPr>
      </p:pic>
    </p:spTree>
    <p:extLst>
      <p:ext uri="{BB962C8B-B14F-4D97-AF65-F5344CB8AC3E}">
        <p14:creationId xmlns:p14="http://schemas.microsoft.com/office/powerpoint/2010/main" val="42168394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Image Left Text Right">
    <p:bg>
      <p:bgPr>
        <a:solidFill>
          <a:schemeClr val="accent5"/>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4584700" cy="5148263"/>
          </a:xfrm>
          <a:prstGeom prst="rect">
            <a:avLst/>
          </a:prstGeom>
        </p:spPr>
        <p:txBody>
          <a:bodyPr vert="horz"/>
          <a:lstStyle/>
          <a:p>
            <a:r>
              <a:rPr lang="en-US"/>
              <a:t>Click icon to add picture</a:t>
            </a:r>
          </a:p>
        </p:txBody>
      </p:sp>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9" name="Text Placeholder 6"/>
          <p:cNvSpPr>
            <a:spLocks noGrp="1"/>
          </p:cNvSpPr>
          <p:nvPr>
            <p:ph type="body" sz="quarter" idx="11" hasCustomPrompt="1"/>
          </p:nvPr>
        </p:nvSpPr>
        <p:spPr>
          <a:xfrm>
            <a:off x="5014453" y="874970"/>
            <a:ext cx="3672348" cy="398876"/>
          </a:xfrm>
          <a:prstGeom prst="rect">
            <a:avLst/>
          </a:prstGeom>
        </p:spPr>
        <p:txBody>
          <a:bodyPr vert="horz" wrap="square" anchor="b" anchorCtr="0">
            <a:spAutoFit/>
          </a:bodyPr>
          <a:lstStyle>
            <a:lvl1pPr marL="0" indent="0">
              <a:buNone/>
              <a:defRPr sz="2000" b="1" baseline="0">
                <a:solidFill>
                  <a:srgbClr val="FFFFFF"/>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a:t>Image </a:t>
            </a:r>
            <a:r>
              <a:rPr lang="en-US" dirty="0"/>
              <a:t>right and text</a:t>
            </a:r>
          </a:p>
        </p:txBody>
      </p:sp>
      <p:sp>
        <p:nvSpPr>
          <p:cNvPr id="11" name="Text Placeholder 8"/>
          <p:cNvSpPr>
            <a:spLocks noGrp="1"/>
          </p:cNvSpPr>
          <p:nvPr>
            <p:ph type="body" sz="quarter" idx="12" hasCustomPrompt="1"/>
          </p:nvPr>
        </p:nvSpPr>
        <p:spPr>
          <a:xfrm>
            <a:off x="5014453" y="1403151"/>
            <a:ext cx="3672348" cy="2893100"/>
          </a:xfrm>
          <a:prstGeom prst="rect">
            <a:avLst/>
          </a:prstGeom>
        </p:spPr>
        <p:txBody>
          <a:bodyPr vert="horz" wrap="square" anchor="t" anchorCtr="0">
            <a:spAutoFit/>
          </a:bodyPr>
          <a:lstStyle>
            <a:lvl1pPr marL="0" indent="0">
              <a:buNone/>
              <a:defRPr sz="1400" baseline="0">
                <a:solidFill>
                  <a:srgbClr val="FFFFFF"/>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err="1"/>
              <a:t>Approx</a:t>
            </a:r>
            <a:r>
              <a:rPr lang="en-US" dirty="0"/>
              <a:t> 700 characters over 2 paragraphs will go in this section</a:t>
            </a:r>
          </a:p>
          <a:p>
            <a:pPr lvl="0"/>
            <a:endParaRPr lang="en-US" dirty="0"/>
          </a:p>
          <a:p>
            <a:pPr lvl="0"/>
            <a:r>
              <a:rPr lang="pt-BR" dirty="0"/>
              <a:t>Lorem ipsum dolor sit amet, consectetuer adipiscing elit. Maecenas porttitor congue massa. Fusce posuere, magna sed pulvinar ultricies, purus lectus malesuada libero, sit amet commodo magna eros quis urna.</a:t>
            </a:r>
          </a:p>
          <a:p>
            <a:pPr lvl="0"/>
            <a:endParaRPr lang="pt-BR" dirty="0"/>
          </a:p>
          <a:p>
            <a:pPr lvl="0"/>
            <a:r>
              <a:rPr lang="pt-BR" dirty="0"/>
              <a:t>Nunc viverra imperdiet enim. Fusce est. Vivamus a tellus.</a:t>
            </a:r>
            <a:endParaRPr lang="en-US" dirty="0"/>
          </a:p>
          <a:p>
            <a:pPr lvl="0"/>
            <a:endParaRPr lang="en-US" dirty="0"/>
          </a:p>
        </p:txBody>
      </p:sp>
    </p:spTree>
    <p:extLst>
      <p:ext uri="{BB962C8B-B14F-4D97-AF65-F5344CB8AC3E}">
        <p14:creationId xmlns:p14="http://schemas.microsoft.com/office/powerpoint/2010/main" val="3045096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Left Text Right A">
    <p:bg>
      <p:bgPr>
        <a:solidFill>
          <a:schemeClr val="accent5"/>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25617" t="93" r="15115" b="-93"/>
          <a:stretch/>
        </p:blipFill>
        <p:spPr>
          <a:xfrm>
            <a:off x="0" y="0"/>
            <a:ext cx="4572000" cy="5148263"/>
          </a:xfrm>
          <a:prstGeom prst="rect">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13" name="Text Placeholder 6"/>
          <p:cNvSpPr>
            <a:spLocks noGrp="1"/>
          </p:cNvSpPr>
          <p:nvPr>
            <p:ph type="body" sz="quarter" idx="11" hasCustomPrompt="1"/>
          </p:nvPr>
        </p:nvSpPr>
        <p:spPr>
          <a:xfrm>
            <a:off x="5014453" y="874970"/>
            <a:ext cx="3672348" cy="398876"/>
          </a:xfrm>
          <a:prstGeom prst="rect">
            <a:avLst/>
          </a:prstGeom>
        </p:spPr>
        <p:txBody>
          <a:bodyPr vert="horz" wrap="square" anchor="b" anchorCtr="0">
            <a:spAutoFit/>
          </a:bodyPr>
          <a:lstStyle>
            <a:lvl1pPr marL="0" indent="0">
              <a:buNone/>
              <a:defRPr sz="2000" b="1" baseline="0">
                <a:solidFill>
                  <a:srgbClr val="FFFFFF"/>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a:t>Image </a:t>
            </a:r>
            <a:r>
              <a:rPr lang="en-US" dirty="0"/>
              <a:t>right and text</a:t>
            </a:r>
          </a:p>
        </p:txBody>
      </p:sp>
      <p:sp>
        <p:nvSpPr>
          <p:cNvPr id="16" name="Text Placeholder 8"/>
          <p:cNvSpPr>
            <a:spLocks noGrp="1"/>
          </p:cNvSpPr>
          <p:nvPr>
            <p:ph type="body" sz="quarter" idx="12" hasCustomPrompt="1"/>
          </p:nvPr>
        </p:nvSpPr>
        <p:spPr>
          <a:xfrm>
            <a:off x="5014453" y="1403151"/>
            <a:ext cx="3672348" cy="2893100"/>
          </a:xfrm>
          <a:prstGeom prst="rect">
            <a:avLst/>
          </a:prstGeom>
        </p:spPr>
        <p:txBody>
          <a:bodyPr vert="horz" wrap="square" anchor="t" anchorCtr="0">
            <a:spAutoFit/>
          </a:bodyPr>
          <a:lstStyle>
            <a:lvl1pPr marL="0" indent="0">
              <a:buNone/>
              <a:defRPr sz="1400" baseline="0">
                <a:solidFill>
                  <a:srgbClr val="FFFFFF"/>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err="1"/>
              <a:t>Approx</a:t>
            </a:r>
            <a:r>
              <a:rPr lang="en-US" dirty="0"/>
              <a:t> 700 characters over 2 paragraphs will go in this section</a:t>
            </a:r>
          </a:p>
          <a:p>
            <a:pPr lvl="0"/>
            <a:endParaRPr lang="en-US" dirty="0"/>
          </a:p>
          <a:p>
            <a:pPr lvl="0"/>
            <a:r>
              <a:rPr lang="pt-BR" dirty="0"/>
              <a:t>Lorem ipsum dolor sit amet, consectetuer adipiscing elit. Maecenas porttitor congue massa. Fusce posuere, magna sed pulvinar ultricies, purus lectus malesuada libero, sit amet commodo magna eros quis urna.</a:t>
            </a:r>
          </a:p>
          <a:p>
            <a:pPr lvl="0"/>
            <a:endParaRPr lang="pt-BR" dirty="0"/>
          </a:p>
          <a:p>
            <a:pPr lvl="0"/>
            <a:r>
              <a:rPr lang="pt-BR" dirty="0"/>
              <a:t>Nunc viverra imperdiet enim. Fusce est. Vivamus a tellus.</a:t>
            </a:r>
            <a:endParaRPr lang="en-US" dirty="0"/>
          </a:p>
          <a:p>
            <a:pPr lvl="0"/>
            <a:endParaRPr lang="en-US" dirty="0"/>
          </a:p>
        </p:txBody>
      </p:sp>
    </p:spTree>
    <p:extLst>
      <p:ext uri="{BB962C8B-B14F-4D97-AF65-F5344CB8AC3E}">
        <p14:creationId xmlns:p14="http://schemas.microsoft.com/office/powerpoint/2010/main" val="7697959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Left Text Right B">
    <p:bg>
      <p:bgPr>
        <a:solidFill>
          <a:schemeClr val="accent5"/>
        </a:solidFill>
        <a:effectLst/>
      </p:bgPr>
    </p:bg>
    <p:spTree>
      <p:nvGrpSpPr>
        <p:cNvPr id="1" name=""/>
        <p:cNvGrpSpPr/>
        <p:nvPr/>
      </p:nvGrpSpPr>
      <p:grpSpPr>
        <a:xfrm>
          <a:off x="0" y="0"/>
          <a:ext cx="0" cy="0"/>
          <a:chOff x="0" y="0"/>
          <a:chExt cx="0" cy="0"/>
        </a:xfrm>
      </p:grpSpPr>
      <p:pic>
        <p:nvPicPr>
          <p:cNvPr id="4" name="Picture 3" descr="20120413_ccbd_072.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601" y="-108100"/>
            <a:ext cx="4659601" cy="5350527"/>
          </a:xfrm>
          <a:prstGeom prst="rect">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9" name="Text Placeholder 6"/>
          <p:cNvSpPr>
            <a:spLocks noGrp="1"/>
          </p:cNvSpPr>
          <p:nvPr>
            <p:ph type="body" sz="quarter" idx="11" hasCustomPrompt="1"/>
          </p:nvPr>
        </p:nvSpPr>
        <p:spPr>
          <a:xfrm>
            <a:off x="5014453" y="874970"/>
            <a:ext cx="3672348" cy="398876"/>
          </a:xfrm>
          <a:prstGeom prst="rect">
            <a:avLst/>
          </a:prstGeom>
        </p:spPr>
        <p:txBody>
          <a:bodyPr vert="horz" wrap="square" anchor="b" anchorCtr="0">
            <a:spAutoFit/>
          </a:bodyPr>
          <a:lstStyle>
            <a:lvl1pPr marL="0" indent="0">
              <a:buNone/>
              <a:defRPr sz="2000" b="1" baseline="0">
                <a:solidFill>
                  <a:srgbClr val="FFFFFF"/>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Image right and text</a:t>
            </a:r>
          </a:p>
        </p:txBody>
      </p:sp>
      <p:sp>
        <p:nvSpPr>
          <p:cNvPr id="11" name="Text Placeholder 8"/>
          <p:cNvSpPr>
            <a:spLocks noGrp="1"/>
          </p:cNvSpPr>
          <p:nvPr>
            <p:ph type="body" sz="quarter" idx="12" hasCustomPrompt="1"/>
          </p:nvPr>
        </p:nvSpPr>
        <p:spPr>
          <a:xfrm>
            <a:off x="5014453" y="1403151"/>
            <a:ext cx="3672348" cy="2893100"/>
          </a:xfrm>
          <a:prstGeom prst="rect">
            <a:avLst/>
          </a:prstGeom>
        </p:spPr>
        <p:txBody>
          <a:bodyPr vert="horz" wrap="square" anchor="t" anchorCtr="0">
            <a:spAutoFit/>
          </a:bodyPr>
          <a:lstStyle>
            <a:lvl1pPr marL="0" indent="0">
              <a:buNone/>
              <a:defRPr sz="1400" baseline="0">
                <a:solidFill>
                  <a:srgbClr val="FFFFFF"/>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err="1"/>
              <a:t>Approx</a:t>
            </a:r>
            <a:r>
              <a:rPr lang="en-US" dirty="0"/>
              <a:t> 700 characters over 2 paragraphs will go in this section</a:t>
            </a:r>
          </a:p>
          <a:p>
            <a:pPr lvl="0"/>
            <a:endParaRPr lang="en-US" dirty="0"/>
          </a:p>
          <a:p>
            <a:pPr lvl="0"/>
            <a:r>
              <a:rPr lang="pt-BR" dirty="0"/>
              <a:t>Lorem ipsum dolor sit amet, consectetuer adipiscing elit. Maecenas porttitor congue massa. Fusce posuere, magna sed pulvinar ultricies, purus lectus malesuada libero, sit amet commodo magna eros quis urna.</a:t>
            </a:r>
          </a:p>
          <a:p>
            <a:pPr lvl="0"/>
            <a:endParaRPr lang="pt-BR" dirty="0"/>
          </a:p>
          <a:p>
            <a:pPr lvl="0"/>
            <a:r>
              <a:rPr lang="pt-BR" dirty="0"/>
              <a:t>Nunc viverra imperdiet enim. Fusce est. Vivamus a tellus.</a:t>
            </a:r>
            <a:endParaRPr lang="en-US" dirty="0"/>
          </a:p>
          <a:p>
            <a:pPr lvl="0"/>
            <a:endParaRPr lang="en-US" dirty="0"/>
          </a:p>
        </p:txBody>
      </p:sp>
    </p:spTree>
    <p:extLst>
      <p:ext uri="{BB962C8B-B14F-4D97-AF65-F5344CB8AC3E}">
        <p14:creationId xmlns:p14="http://schemas.microsoft.com/office/powerpoint/2010/main" val="3170129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Left Text Right C">
    <p:bg>
      <p:bgPr>
        <a:solidFill>
          <a:schemeClr val="accent5"/>
        </a:solidFill>
        <a:effectLst/>
      </p:bgPr>
    </p:bg>
    <p:spTree>
      <p:nvGrpSpPr>
        <p:cNvPr id="1" name=""/>
        <p:cNvGrpSpPr/>
        <p:nvPr/>
      </p:nvGrpSpPr>
      <p:grpSpPr>
        <a:xfrm>
          <a:off x="0" y="0"/>
          <a:ext cx="0" cy="0"/>
          <a:chOff x="0" y="0"/>
          <a:chExt cx="0" cy="0"/>
        </a:xfrm>
      </p:grpSpPr>
      <p:pic>
        <p:nvPicPr>
          <p:cNvPr id="2" name="Picture 1" descr="CHFitzinthorzatriumfromentrytofinancialserv20HR_zpsc70411b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4585478" cy="5148263"/>
          </a:xfrm>
          <a:prstGeom prst="rect">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9" name="Text Placeholder 6"/>
          <p:cNvSpPr>
            <a:spLocks noGrp="1"/>
          </p:cNvSpPr>
          <p:nvPr>
            <p:ph type="body" sz="quarter" idx="11" hasCustomPrompt="1"/>
          </p:nvPr>
        </p:nvSpPr>
        <p:spPr>
          <a:xfrm>
            <a:off x="5014453" y="874970"/>
            <a:ext cx="3672348" cy="398876"/>
          </a:xfrm>
          <a:prstGeom prst="rect">
            <a:avLst/>
          </a:prstGeom>
        </p:spPr>
        <p:txBody>
          <a:bodyPr vert="horz" wrap="square" anchor="b" anchorCtr="0">
            <a:spAutoFit/>
          </a:bodyPr>
          <a:lstStyle>
            <a:lvl1pPr marL="0" indent="0">
              <a:buNone/>
              <a:defRPr sz="2000" b="1" baseline="0">
                <a:solidFill>
                  <a:srgbClr val="FFFFFF"/>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a:t>Image </a:t>
            </a:r>
            <a:r>
              <a:rPr lang="en-US" dirty="0"/>
              <a:t>right and text</a:t>
            </a:r>
          </a:p>
        </p:txBody>
      </p:sp>
      <p:sp>
        <p:nvSpPr>
          <p:cNvPr id="11" name="Text Placeholder 8"/>
          <p:cNvSpPr>
            <a:spLocks noGrp="1"/>
          </p:cNvSpPr>
          <p:nvPr>
            <p:ph type="body" sz="quarter" idx="12" hasCustomPrompt="1"/>
          </p:nvPr>
        </p:nvSpPr>
        <p:spPr>
          <a:xfrm>
            <a:off x="5014453" y="1403151"/>
            <a:ext cx="3672348" cy="2893100"/>
          </a:xfrm>
          <a:prstGeom prst="rect">
            <a:avLst/>
          </a:prstGeom>
        </p:spPr>
        <p:txBody>
          <a:bodyPr vert="horz" wrap="square" anchor="t" anchorCtr="0">
            <a:spAutoFit/>
          </a:bodyPr>
          <a:lstStyle>
            <a:lvl1pPr marL="0" indent="0">
              <a:buNone/>
              <a:defRPr sz="1400" baseline="0">
                <a:solidFill>
                  <a:srgbClr val="FFFFFF"/>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err="1"/>
              <a:t>Approx</a:t>
            </a:r>
            <a:r>
              <a:rPr lang="en-US" dirty="0"/>
              <a:t> 700 characters over 2 paragraphs will go in this section</a:t>
            </a:r>
          </a:p>
          <a:p>
            <a:pPr lvl="0"/>
            <a:endParaRPr lang="en-US" dirty="0"/>
          </a:p>
          <a:p>
            <a:pPr lvl="0"/>
            <a:r>
              <a:rPr lang="pt-BR" dirty="0"/>
              <a:t>Lorem ipsum dolor sit amet, consectetuer adipiscing elit. Maecenas porttitor congue massa. Fusce posuere, magna sed pulvinar ultricies, purus lectus malesuada libero, sit amet commodo magna eros quis urna.</a:t>
            </a:r>
          </a:p>
          <a:p>
            <a:pPr lvl="0"/>
            <a:endParaRPr lang="pt-BR" dirty="0"/>
          </a:p>
          <a:p>
            <a:pPr lvl="0"/>
            <a:r>
              <a:rPr lang="pt-BR" dirty="0"/>
              <a:t>Nunc viverra imperdiet enim. Fusce est. Vivamus a tellus.</a:t>
            </a:r>
            <a:endParaRPr lang="en-US" dirty="0"/>
          </a:p>
          <a:p>
            <a:pPr lvl="0"/>
            <a:endParaRPr lang="en-US" dirty="0"/>
          </a:p>
        </p:txBody>
      </p:sp>
    </p:spTree>
    <p:extLst>
      <p:ext uri="{BB962C8B-B14F-4D97-AF65-F5344CB8AC3E}">
        <p14:creationId xmlns:p14="http://schemas.microsoft.com/office/powerpoint/2010/main" val="4244291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Left Text Right D">
    <p:bg>
      <p:bgPr>
        <a:solidFill>
          <a:schemeClr val="accent5"/>
        </a:solidFill>
        <a:effectLst/>
      </p:bgPr>
    </p:bg>
    <p:spTree>
      <p:nvGrpSpPr>
        <p:cNvPr id="1" name=""/>
        <p:cNvGrpSpPr/>
        <p:nvPr/>
      </p:nvGrpSpPr>
      <p:grpSpPr>
        <a:xfrm>
          <a:off x="0" y="0"/>
          <a:ext cx="0" cy="0"/>
          <a:chOff x="0" y="0"/>
          <a:chExt cx="0" cy="0"/>
        </a:xfrm>
      </p:grpSpPr>
      <p:pic>
        <p:nvPicPr>
          <p:cNvPr id="4" name="Picture 3" descr="20130208_details_03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5582" y="6214"/>
            <a:ext cx="5229003" cy="5148263"/>
          </a:xfrm>
          <a:prstGeom prst="rect">
            <a:avLst/>
          </a:prstGeom>
        </p:spPr>
      </p:pic>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9" name="Text Placeholder 6"/>
          <p:cNvSpPr>
            <a:spLocks noGrp="1"/>
          </p:cNvSpPr>
          <p:nvPr>
            <p:ph type="body" sz="quarter" idx="11" hasCustomPrompt="1"/>
          </p:nvPr>
        </p:nvSpPr>
        <p:spPr>
          <a:xfrm>
            <a:off x="5014453" y="874970"/>
            <a:ext cx="3672348" cy="398876"/>
          </a:xfrm>
          <a:prstGeom prst="rect">
            <a:avLst/>
          </a:prstGeom>
        </p:spPr>
        <p:txBody>
          <a:bodyPr vert="horz" wrap="square" anchor="b" anchorCtr="0">
            <a:spAutoFit/>
          </a:bodyPr>
          <a:lstStyle>
            <a:lvl1pPr marL="0" indent="0">
              <a:buNone/>
              <a:defRPr sz="2000" b="1" baseline="0">
                <a:solidFill>
                  <a:srgbClr val="FFFFFF"/>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a:t>Image </a:t>
            </a:r>
            <a:r>
              <a:rPr lang="en-US" dirty="0"/>
              <a:t>right and text</a:t>
            </a:r>
          </a:p>
        </p:txBody>
      </p:sp>
      <p:sp>
        <p:nvSpPr>
          <p:cNvPr id="11" name="Text Placeholder 8"/>
          <p:cNvSpPr>
            <a:spLocks noGrp="1"/>
          </p:cNvSpPr>
          <p:nvPr>
            <p:ph type="body" sz="quarter" idx="12" hasCustomPrompt="1"/>
          </p:nvPr>
        </p:nvSpPr>
        <p:spPr>
          <a:xfrm>
            <a:off x="5014453" y="1403151"/>
            <a:ext cx="3672348" cy="2893100"/>
          </a:xfrm>
          <a:prstGeom prst="rect">
            <a:avLst/>
          </a:prstGeom>
        </p:spPr>
        <p:txBody>
          <a:bodyPr vert="horz" wrap="square" anchor="t" anchorCtr="0">
            <a:spAutoFit/>
          </a:bodyPr>
          <a:lstStyle>
            <a:lvl1pPr marL="0" indent="0">
              <a:buNone/>
              <a:defRPr sz="1400" baseline="0">
                <a:solidFill>
                  <a:srgbClr val="FFFFFF"/>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err="1"/>
              <a:t>Approx</a:t>
            </a:r>
            <a:r>
              <a:rPr lang="en-US" dirty="0"/>
              <a:t> 700 characters over 2 paragraphs will go in this section</a:t>
            </a:r>
          </a:p>
          <a:p>
            <a:pPr lvl="0"/>
            <a:endParaRPr lang="en-US" dirty="0"/>
          </a:p>
          <a:p>
            <a:pPr lvl="0"/>
            <a:r>
              <a:rPr lang="pt-BR" dirty="0"/>
              <a:t>Lorem ipsum dolor sit amet, consectetuer adipiscing elit. Maecenas porttitor congue massa. Fusce posuere, magna sed pulvinar ultricies, purus lectus malesuada libero, sit amet commodo magna eros quis urna.</a:t>
            </a:r>
          </a:p>
          <a:p>
            <a:pPr lvl="0"/>
            <a:endParaRPr lang="pt-BR" dirty="0"/>
          </a:p>
          <a:p>
            <a:pPr lvl="0"/>
            <a:r>
              <a:rPr lang="pt-BR" dirty="0"/>
              <a:t>Nunc viverra imperdiet enim. Fusce est. Vivamus a tellus.</a:t>
            </a:r>
            <a:endParaRPr lang="en-US" dirty="0"/>
          </a:p>
          <a:p>
            <a:pPr lvl="0"/>
            <a:endParaRPr lang="en-US" dirty="0"/>
          </a:p>
        </p:txBody>
      </p:sp>
    </p:spTree>
    <p:extLst>
      <p:ext uri="{BB962C8B-B14F-4D97-AF65-F5344CB8AC3E}">
        <p14:creationId xmlns:p14="http://schemas.microsoft.com/office/powerpoint/2010/main" val="547372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ircle Examp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07934" y="1149657"/>
            <a:ext cx="2230982" cy="2228896"/>
          </a:xfrm>
          <a:prstGeom prst="ellipse">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59638" y="1149657"/>
            <a:ext cx="2230220" cy="2231497"/>
          </a:xfrm>
          <a:prstGeom prst="ellipse">
            <a:avLst/>
          </a:prstGeom>
        </p:spPr>
      </p:pic>
      <p:cxnSp>
        <p:nvCxnSpPr>
          <p:cNvPr id="8" name="Straight Connector 7"/>
          <p:cNvCxnSpPr/>
          <p:nvPr userDrawn="1"/>
        </p:nvCxnSpPr>
        <p:spPr>
          <a:xfrm>
            <a:off x="6331302" y="1919750"/>
            <a:ext cx="647422" cy="0"/>
          </a:xfrm>
          <a:prstGeom prst="line">
            <a:avLst/>
          </a:prstGeom>
          <a:noFill/>
          <a:ln w="25400" cap="flat" cmpd="sng" algn="ctr">
            <a:solidFill>
              <a:srgbClr val="FFE04F"/>
            </a:solidFill>
            <a:prstDash val="solid"/>
          </a:ln>
          <a:effectLst/>
        </p:spPr>
      </p:cxnSp>
      <p:sp>
        <p:nvSpPr>
          <p:cNvPr id="14" name="Text Placeholder 8"/>
          <p:cNvSpPr>
            <a:spLocks noGrp="1"/>
          </p:cNvSpPr>
          <p:nvPr>
            <p:ph type="body" sz="quarter" idx="12" hasCustomPrompt="1"/>
          </p:nvPr>
        </p:nvSpPr>
        <p:spPr>
          <a:xfrm>
            <a:off x="6247647" y="1990752"/>
            <a:ext cx="2596233" cy="2517779"/>
          </a:xfrm>
          <a:prstGeom prst="rect">
            <a:avLst/>
          </a:prstGeom>
        </p:spPr>
        <p:txBody>
          <a:bodyPr vert="horz">
            <a:normAutofit/>
          </a:bodyPr>
          <a:lstStyle>
            <a:lvl1pPr marL="0" indent="0">
              <a:buNone/>
              <a:defRPr sz="1000" baseline="0">
                <a:solidFill>
                  <a:srgbClr val="97999B"/>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Description about the two images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a:t>
            </a:r>
          </a:p>
        </p:txBody>
      </p:sp>
      <p:sp>
        <p:nvSpPr>
          <p:cNvPr id="11" name="Text Placeholder 6"/>
          <p:cNvSpPr>
            <a:spLocks noGrp="1"/>
          </p:cNvSpPr>
          <p:nvPr>
            <p:ph type="body" sz="quarter" idx="13" hasCustomPrompt="1"/>
          </p:nvPr>
        </p:nvSpPr>
        <p:spPr>
          <a:xfrm>
            <a:off x="1184592" y="3556331"/>
            <a:ext cx="1546433" cy="398876"/>
          </a:xfrm>
          <a:prstGeom prst="rect">
            <a:avLst/>
          </a:prstGeom>
        </p:spPr>
        <p:txBody>
          <a:bodyPr vert="horz"/>
          <a:lstStyle>
            <a:lvl1pPr marL="0" indent="0" algn="ctr">
              <a:buNone/>
              <a:defRPr sz="12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Description A</a:t>
            </a:r>
          </a:p>
          <a:p>
            <a:pPr lvl="0"/>
            <a:endParaRPr lang="en-US" dirty="0"/>
          </a:p>
        </p:txBody>
      </p:sp>
      <p:sp>
        <p:nvSpPr>
          <p:cNvPr id="12" name="Text Placeholder 6"/>
          <p:cNvSpPr>
            <a:spLocks noGrp="1"/>
          </p:cNvSpPr>
          <p:nvPr>
            <p:ph type="body" sz="quarter" idx="14" hasCustomPrompt="1"/>
          </p:nvPr>
        </p:nvSpPr>
        <p:spPr>
          <a:xfrm>
            <a:off x="3791378" y="3556331"/>
            <a:ext cx="1546433" cy="398876"/>
          </a:xfrm>
          <a:prstGeom prst="rect">
            <a:avLst/>
          </a:prstGeom>
        </p:spPr>
        <p:txBody>
          <a:bodyPr vert="horz"/>
          <a:lstStyle>
            <a:lvl1pPr marL="0" indent="0" algn="ctr">
              <a:buNone/>
              <a:defRPr sz="12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Description B</a:t>
            </a:r>
          </a:p>
          <a:p>
            <a:pPr lvl="0"/>
            <a:endParaRPr lang="en-US" dirty="0"/>
          </a:p>
        </p:txBody>
      </p:sp>
      <p:sp>
        <p:nvSpPr>
          <p:cNvPr id="2" name="Rectangle 1"/>
          <p:cNvSpPr/>
          <p:nvPr userDrawn="1"/>
        </p:nvSpPr>
        <p:spPr>
          <a:xfrm>
            <a:off x="1459" y="149897"/>
            <a:ext cx="9400418" cy="707886"/>
          </a:xfrm>
          <a:prstGeom prst="rect">
            <a:avLst/>
          </a:prstGeom>
          <a:noFill/>
        </p:spPr>
        <p:txBody>
          <a:bodyPr wrap="square" lIns="91440" tIns="45720" rIns="91440" bIns="45720">
            <a:spAutoFit/>
          </a:bodyPr>
          <a:lstStyle/>
          <a:p>
            <a:pPr algn="ctr"/>
            <a:r>
              <a:rPr lang="en-US" sz="2000" b="1" i="1" dirty="0">
                <a:solidFill>
                  <a:schemeClr val="accent2">
                    <a:lumMod val="75000"/>
                  </a:schemeClr>
                </a:solidFill>
                <a:latin typeface="Lucida Grande"/>
                <a:ea typeface="Lucida Grande"/>
                <a:cs typeface="Lucida Grande"/>
              </a:rPr>
              <a:t>*This</a:t>
            </a:r>
            <a:r>
              <a:rPr lang="en-US" sz="2000" b="1" i="1" baseline="0" dirty="0">
                <a:solidFill>
                  <a:schemeClr val="accent2">
                    <a:lumMod val="75000"/>
                  </a:schemeClr>
                </a:solidFill>
                <a:latin typeface="Lucida Grande"/>
                <a:ea typeface="Lucida Grande"/>
                <a:cs typeface="Lucida Grande"/>
              </a:rPr>
              <a:t> is an example slide. </a:t>
            </a:r>
          </a:p>
          <a:p>
            <a:pPr algn="ctr"/>
            <a:r>
              <a:rPr lang="en-US" sz="2000" b="1" i="1" baseline="0" dirty="0">
                <a:solidFill>
                  <a:schemeClr val="accent2">
                    <a:lumMod val="75000"/>
                  </a:schemeClr>
                </a:solidFill>
                <a:latin typeface="Lucida Grande"/>
                <a:ea typeface="Lucida Grande"/>
                <a:cs typeface="Lucida Grande"/>
              </a:rPr>
              <a:t>Select “</a:t>
            </a:r>
            <a:r>
              <a:rPr lang="en-US" sz="2000" b="1" i="1" dirty="0">
                <a:solidFill>
                  <a:schemeClr val="accent2">
                    <a:lumMod val="75000"/>
                  </a:schemeClr>
                </a:solidFill>
                <a:latin typeface="Lucida Grande"/>
                <a:ea typeface="Lucida Grande"/>
                <a:cs typeface="Lucida Grande"/>
              </a:rPr>
              <a:t>2 Circle Images Description” Layout</a:t>
            </a:r>
            <a:r>
              <a:rPr lang="en-US" sz="2000" b="1" i="1" baseline="0" dirty="0">
                <a:solidFill>
                  <a:schemeClr val="accent2">
                    <a:lumMod val="75000"/>
                  </a:schemeClr>
                </a:solidFill>
                <a:latin typeface="Lucida Grande"/>
                <a:ea typeface="Lucida Grande"/>
                <a:cs typeface="Lucida Grande"/>
              </a:rPr>
              <a:t> to edit.*</a:t>
            </a:r>
            <a:endParaRPr lang="en-US" sz="2000" b="1" i="1" cap="none" spc="0"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p:txBody>
      </p:sp>
      <p:sp>
        <p:nvSpPr>
          <p:cNvPr id="15" name="Text Placeholder 6"/>
          <p:cNvSpPr>
            <a:spLocks noGrp="1"/>
          </p:cNvSpPr>
          <p:nvPr>
            <p:ph type="body" sz="quarter" idx="11" hasCustomPrompt="1"/>
          </p:nvPr>
        </p:nvSpPr>
        <p:spPr>
          <a:xfrm>
            <a:off x="6247647" y="1519640"/>
            <a:ext cx="2596233" cy="400110"/>
          </a:xfrm>
          <a:prstGeom prst="rect">
            <a:avLst/>
          </a:prstGeom>
        </p:spPr>
        <p:txBody>
          <a:bodyPr vert="horz" wrap="square" anchor="b"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Tree>
    <p:extLst>
      <p:ext uri="{BB962C8B-B14F-4D97-AF65-F5344CB8AC3E}">
        <p14:creationId xmlns:p14="http://schemas.microsoft.com/office/powerpoint/2010/main" val="34637314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ircle Images Text Righ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13" name="Text Placeholder 6"/>
          <p:cNvSpPr>
            <a:spLocks noGrp="1"/>
          </p:cNvSpPr>
          <p:nvPr>
            <p:ph type="body" sz="quarter" idx="11" hasCustomPrompt="1"/>
          </p:nvPr>
        </p:nvSpPr>
        <p:spPr>
          <a:xfrm>
            <a:off x="6090567" y="949602"/>
            <a:ext cx="2596233" cy="400110"/>
          </a:xfrm>
          <a:prstGeom prst="rect">
            <a:avLst/>
          </a:prstGeom>
        </p:spPr>
        <p:txBody>
          <a:bodyPr vert="horz" anchor="ctr" anchorCtr="0">
            <a:spAutoFit/>
          </a:bodyPr>
          <a:lstStyle>
            <a:lvl1pPr marL="0" indent="0">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Text with 2 images</a:t>
            </a:r>
          </a:p>
        </p:txBody>
      </p:sp>
      <p:sp>
        <p:nvSpPr>
          <p:cNvPr id="14" name="Text Placeholder 8"/>
          <p:cNvSpPr>
            <a:spLocks noGrp="1"/>
          </p:cNvSpPr>
          <p:nvPr>
            <p:ph type="body" sz="quarter" idx="12" hasCustomPrompt="1"/>
          </p:nvPr>
        </p:nvSpPr>
        <p:spPr>
          <a:xfrm>
            <a:off x="6090567" y="1349713"/>
            <a:ext cx="2596233" cy="2883074"/>
          </a:xfrm>
          <a:prstGeom prst="rect">
            <a:avLst/>
          </a:prstGeom>
        </p:spPr>
        <p:txBody>
          <a:bodyPr vert="horz">
            <a:noAutofit/>
          </a:bodyPr>
          <a:lstStyle>
            <a:lvl1pPr marL="0" indent="0">
              <a:buNone/>
              <a:defRPr sz="1400" baseline="0">
                <a:solidFill>
                  <a:schemeClr val="accent6">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Description about the two images can go here. </a:t>
            </a:r>
          </a:p>
          <a:p>
            <a:pPr lvl="0"/>
            <a:endParaRPr lang="en-US" dirty="0"/>
          </a:p>
          <a:p>
            <a:pPr lvl="0"/>
            <a:r>
              <a:rPr lang="en-US" dirty="0"/>
              <a:t>The quick brown fox jumps over the lazy dog. The quick brown fox jumps over the lazy dog. The quick brown fox jumps over the lazy dog. The quick brown fox jumps over the lazy dog. The quick brown fox jumps over the lazy dog.</a:t>
            </a:r>
          </a:p>
        </p:txBody>
      </p:sp>
      <p:sp>
        <p:nvSpPr>
          <p:cNvPr id="11" name="Text Placeholder 6"/>
          <p:cNvSpPr>
            <a:spLocks noGrp="1"/>
          </p:cNvSpPr>
          <p:nvPr>
            <p:ph type="body" sz="quarter" idx="13" hasCustomPrompt="1"/>
          </p:nvPr>
        </p:nvSpPr>
        <p:spPr>
          <a:xfrm>
            <a:off x="1184592" y="3556331"/>
            <a:ext cx="1546433" cy="498598"/>
          </a:xfrm>
          <a:prstGeom prst="rect">
            <a:avLst/>
          </a:prstGeom>
        </p:spPr>
        <p:txBody>
          <a:bodyPr vert="horz">
            <a:spAutoFit/>
          </a:bodyPr>
          <a:lstStyle>
            <a:lvl1pPr marL="0" indent="0" algn="ctr">
              <a:buNone/>
              <a:defRPr sz="12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Description A</a:t>
            </a:r>
          </a:p>
          <a:p>
            <a:pPr lvl="0"/>
            <a:endParaRPr lang="en-US" dirty="0"/>
          </a:p>
        </p:txBody>
      </p:sp>
      <p:sp>
        <p:nvSpPr>
          <p:cNvPr id="12" name="Text Placeholder 6"/>
          <p:cNvSpPr>
            <a:spLocks noGrp="1"/>
          </p:cNvSpPr>
          <p:nvPr>
            <p:ph type="body" sz="quarter" idx="14" hasCustomPrompt="1"/>
          </p:nvPr>
        </p:nvSpPr>
        <p:spPr>
          <a:xfrm>
            <a:off x="3791378" y="3556331"/>
            <a:ext cx="1546433" cy="498598"/>
          </a:xfrm>
          <a:prstGeom prst="rect">
            <a:avLst/>
          </a:prstGeom>
        </p:spPr>
        <p:txBody>
          <a:bodyPr vert="horz">
            <a:spAutoFit/>
          </a:bodyPr>
          <a:lstStyle>
            <a:lvl1pPr marL="0" indent="0" algn="ctr">
              <a:buNone/>
              <a:defRPr sz="12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Description B</a:t>
            </a:r>
          </a:p>
          <a:p>
            <a:pPr lvl="0"/>
            <a:endParaRPr lang="en-US" dirty="0"/>
          </a:p>
        </p:txBody>
      </p:sp>
      <p:sp>
        <p:nvSpPr>
          <p:cNvPr id="10" name="Picture Placeholder 4"/>
          <p:cNvSpPr>
            <a:spLocks noGrp="1"/>
          </p:cNvSpPr>
          <p:nvPr>
            <p:ph type="pic" sz="quarter" idx="15"/>
          </p:nvPr>
        </p:nvSpPr>
        <p:spPr>
          <a:xfrm>
            <a:off x="864240" y="1149657"/>
            <a:ext cx="2231497" cy="2231497"/>
          </a:xfrm>
          <a:prstGeom prst="ellipse">
            <a:avLst/>
          </a:prstGeom>
        </p:spPr>
        <p:txBody>
          <a:bodyPr vert="horz"/>
          <a:lstStyle>
            <a:lvl1pPr marL="0" indent="0">
              <a:buNone/>
              <a:defRPr sz="1100"/>
            </a:lvl1pPr>
          </a:lstStyle>
          <a:p>
            <a:r>
              <a:rPr lang="en-US"/>
              <a:t>Click icon to add picture</a:t>
            </a:r>
            <a:endParaRPr lang="en-US" dirty="0"/>
          </a:p>
        </p:txBody>
      </p:sp>
      <p:sp>
        <p:nvSpPr>
          <p:cNvPr id="16" name="Picture Placeholder 4"/>
          <p:cNvSpPr>
            <a:spLocks noGrp="1"/>
          </p:cNvSpPr>
          <p:nvPr>
            <p:ph type="pic" sz="quarter" idx="16"/>
          </p:nvPr>
        </p:nvSpPr>
        <p:spPr>
          <a:xfrm>
            <a:off x="3470247" y="1149657"/>
            <a:ext cx="2231497" cy="2231497"/>
          </a:xfrm>
          <a:prstGeom prst="ellipse">
            <a:avLst/>
          </a:prstGeom>
        </p:spPr>
        <p:txBody>
          <a:bodyPr vert="horz"/>
          <a:lstStyle>
            <a:lvl1pPr marL="0" indent="0">
              <a:buNone/>
              <a:defRPr sz="1100"/>
            </a:lvl1pPr>
          </a:lstStyle>
          <a:p>
            <a:r>
              <a:rPr lang="en-US"/>
              <a:t>Click icon to add picture</a:t>
            </a:r>
            <a:endParaRPr lang="en-US" dirty="0"/>
          </a:p>
        </p:txBody>
      </p:sp>
    </p:spTree>
    <p:extLst>
      <p:ext uri="{BB962C8B-B14F-4D97-AF65-F5344CB8AC3E}">
        <p14:creationId xmlns:p14="http://schemas.microsoft.com/office/powerpoint/2010/main" val="1586714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Bulleted Lis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9" name="Text Placeholder 6"/>
          <p:cNvSpPr>
            <a:spLocks noGrp="1"/>
          </p:cNvSpPr>
          <p:nvPr>
            <p:ph type="body" sz="quarter" idx="11" hasCustomPrompt="1"/>
          </p:nvPr>
        </p:nvSpPr>
        <p:spPr>
          <a:xfrm>
            <a:off x="801688" y="1357769"/>
            <a:ext cx="1523349" cy="713616"/>
          </a:xfrm>
          <a:prstGeom prst="rect">
            <a:avLst/>
          </a:prstGeom>
        </p:spPr>
        <p:txBody>
          <a:bodyPr vert="horz" anchor="t" anchorCtr="0">
            <a:spAutoFit/>
          </a:bodyPr>
          <a:lstStyle>
            <a:lvl1pPr marL="0" indent="0">
              <a:buNone/>
              <a:defRPr sz="18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a:t>
            </a:r>
          </a:p>
          <a:p>
            <a:pPr lvl="0"/>
            <a:r>
              <a:rPr lang="en-US" dirty="0"/>
              <a:t>Here</a:t>
            </a:r>
          </a:p>
        </p:txBody>
      </p:sp>
      <p:sp>
        <p:nvSpPr>
          <p:cNvPr id="2" name="TextBox 1"/>
          <p:cNvSpPr txBox="1"/>
          <p:nvPr userDrawn="1"/>
        </p:nvSpPr>
        <p:spPr>
          <a:xfrm>
            <a:off x="3107676" y="2770063"/>
            <a:ext cx="184666" cy="369332"/>
          </a:xfrm>
          <a:prstGeom prst="rect">
            <a:avLst/>
          </a:prstGeom>
          <a:noFill/>
        </p:spPr>
        <p:txBody>
          <a:bodyPr wrap="none" rtlCol="0">
            <a:spAutoFit/>
          </a:bodyPr>
          <a:lstStyle/>
          <a:p>
            <a:endParaRPr lang="en-US" dirty="0"/>
          </a:p>
        </p:txBody>
      </p:sp>
      <p:sp>
        <p:nvSpPr>
          <p:cNvPr id="11" name="Text Placeholder 10"/>
          <p:cNvSpPr>
            <a:spLocks noGrp="1"/>
          </p:cNvSpPr>
          <p:nvPr>
            <p:ph type="body" sz="quarter" idx="12" hasCustomPrompt="1"/>
          </p:nvPr>
        </p:nvSpPr>
        <p:spPr>
          <a:xfrm>
            <a:off x="2540000" y="1357313"/>
            <a:ext cx="2973388" cy="3021012"/>
          </a:xfrm>
          <a:prstGeom prst="rect">
            <a:avLst/>
          </a:prstGeom>
        </p:spPr>
        <p:txBody>
          <a:bodyPr vert="horz"/>
          <a:lstStyle>
            <a:lvl1pPr marL="457200" indent="-457200">
              <a:buFont typeface="Arial"/>
              <a:buChar char="•"/>
              <a:defRPr sz="1600">
                <a:solidFill>
                  <a:schemeClr val="accent5">
                    <a:lumMod val="50000"/>
                  </a:schemeClr>
                </a:solidFill>
                <a:latin typeface="Trebuchet MS"/>
                <a:cs typeface="Trebuchet MS"/>
              </a:defRPr>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Bulleted list goes here</a:t>
            </a:r>
          </a:p>
          <a:p>
            <a:pPr lvl="0"/>
            <a:endParaRPr lang="en-US" dirty="0"/>
          </a:p>
        </p:txBody>
      </p:sp>
      <p:sp>
        <p:nvSpPr>
          <p:cNvPr id="12" name="Text Placeholder 10"/>
          <p:cNvSpPr>
            <a:spLocks noGrp="1"/>
          </p:cNvSpPr>
          <p:nvPr>
            <p:ph type="body" sz="quarter" idx="13" hasCustomPrompt="1"/>
          </p:nvPr>
        </p:nvSpPr>
        <p:spPr>
          <a:xfrm>
            <a:off x="5665788" y="1357769"/>
            <a:ext cx="2973388" cy="3021012"/>
          </a:xfrm>
          <a:prstGeom prst="rect">
            <a:avLst/>
          </a:prstGeom>
        </p:spPr>
        <p:txBody>
          <a:bodyPr vert="horz"/>
          <a:lstStyle>
            <a:lvl1pPr marL="457200" indent="-457200">
              <a:buFont typeface="Arial"/>
              <a:buChar char="•"/>
              <a:defRPr sz="1600">
                <a:solidFill>
                  <a:schemeClr val="accent5">
                    <a:lumMod val="50000"/>
                  </a:schemeClr>
                </a:solidFill>
                <a:latin typeface="Trebuchet MS"/>
                <a:cs typeface="Trebuchet MS"/>
              </a:defRPr>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Bulleted list goes here</a:t>
            </a:r>
          </a:p>
          <a:p>
            <a:pPr lvl="0"/>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cxnSp>
        <p:nvCxnSpPr>
          <p:cNvPr id="43" name="Straight Connector 42"/>
          <p:cNvCxnSpPr/>
          <p:nvPr userDrawn="1"/>
        </p:nvCxnSpPr>
        <p:spPr>
          <a:xfrm>
            <a:off x="891319" y="969266"/>
            <a:ext cx="647422" cy="0"/>
          </a:xfrm>
          <a:prstGeom prst="line">
            <a:avLst/>
          </a:prstGeom>
          <a:noFill/>
          <a:ln w="25400" cap="flat" cmpd="sng" algn="ctr">
            <a:solidFill>
              <a:srgbClr val="FFE04F"/>
            </a:solidFill>
            <a:prstDash val="solid"/>
          </a:ln>
          <a:effectLst/>
        </p:spPr>
      </p:cxnSp>
      <p:sp>
        <p:nvSpPr>
          <p:cNvPr id="44" name="Picture Placeholder 4"/>
          <p:cNvSpPr>
            <a:spLocks noGrp="1"/>
          </p:cNvSpPr>
          <p:nvPr>
            <p:ph type="pic" sz="quarter" idx="12" hasCustomPrompt="1"/>
          </p:nvPr>
        </p:nvSpPr>
        <p:spPr>
          <a:xfrm>
            <a:off x="861394" y="1220360"/>
            <a:ext cx="981395" cy="981395"/>
          </a:xfrm>
          <a:prstGeom prst="ellipse">
            <a:avLst/>
          </a:prstGeom>
        </p:spPr>
        <p:txBody>
          <a:bodyPr vert="horz"/>
          <a:lstStyle>
            <a:lvl1pPr marL="0" indent="0">
              <a:buNone/>
              <a:defRPr sz="1000"/>
            </a:lvl1pPr>
          </a:lstStyle>
          <a:p>
            <a:r>
              <a:rPr lang="en-US" dirty="0"/>
              <a:t>Click on icon </a:t>
            </a:r>
          </a:p>
          <a:p>
            <a:r>
              <a:rPr lang="en-US" dirty="0"/>
              <a:t>to insert image</a:t>
            </a:r>
          </a:p>
        </p:txBody>
      </p:sp>
      <p:sp>
        <p:nvSpPr>
          <p:cNvPr id="7" name="Text Placeholder 6"/>
          <p:cNvSpPr>
            <a:spLocks noGrp="1"/>
          </p:cNvSpPr>
          <p:nvPr>
            <p:ph type="body" sz="quarter" idx="14" hasCustomPrompt="1"/>
          </p:nvPr>
        </p:nvSpPr>
        <p:spPr>
          <a:xfrm>
            <a:off x="622274" y="2214321"/>
            <a:ext cx="1453878" cy="207267"/>
          </a:xfrm>
          <a:prstGeom prst="rect">
            <a:avLst/>
          </a:prstGeom>
        </p:spPr>
        <p:txBody>
          <a:bodyPr vert="horz" anchor="b" anchorCtr="0">
            <a:noAutofit/>
          </a:bodyPr>
          <a:lstStyle>
            <a:lvl1pPr marL="0" indent="0">
              <a:buNone/>
              <a:defRPr sz="900" b="1" baseline="0">
                <a:solidFill>
                  <a:srgbClr val="0098D7"/>
                </a:solidFill>
              </a:defRPr>
            </a:lvl1pPr>
            <a:lvl2pPr>
              <a:defRPr sz="1000"/>
            </a:lvl2pPr>
            <a:lvl3pPr>
              <a:defRPr sz="1000"/>
            </a:lvl3pPr>
            <a:lvl4pPr>
              <a:defRPr sz="1000"/>
            </a:lvl4pPr>
            <a:lvl5pPr>
              <a:defRPr sz="1000"/>
            </a:lvl5pPr>
          </a:lstStyle>
          <a:p>
            <a:pPr lvl="0"/>
            <a:r>
              <a:rPr lang="en-US" dirty="0"/>
              <a:t>Dr. </a:t>
            </a:r>
            <a:r>
              <a:rPr lang="en-US" dirty="0" err="1"/>
              <a:t>FirstLast</a:t>
            </a:r>
            <a:r>
              <a:rPr lang="en-US" dirty="0"/>
              <a:t> Name, MD</a:t>
            </a:r>
          </a:p>
        </p:txBody>
      </p:sp>
      <p:sp>
        <p:nvSpPr>
          <p:cNvPr id="46" name="Text Placeholder 6"/>
          <p:cNvSpPr>
            <a:spLocks noGrp="1"/>
          </p:cNvSpPr>
          <p:nvPr>
            <p:ph type="body" sz="quarter" idx="15" hasCustomPrompt="1"/>
          </p:nvPr>
        </p:nvSpPr>
        <p:spPr>
          <a:xfrm>
            <a:off x="622273" y="2358676"/>
            <a:ext cx="1453879" cy="385390"/>
          </a:xfrm>
          <a:prstGeom prst="rect">
            <a:avLst/>
          </a:prstGeom>
        </p:spPr>
        <p:txBody>
          <a:bodyPr vert="horz" anchor="t" anchorCtr="0">
            <a:noAutofit/>
          </a:bodyPr>
          <a:lstStyle>
            <a:lvl1pPr marL="0" indent="0">
              <a:buNone/>
              <a:defRPr sz="900" b="0" i="1">
                <a:solidFill>
                  <a:schemeClr val="accent6">
                    <a:lumMod val="75000"/>
                  </a:schemeClr>
                </a:solidFill>
                <a:latin typeface="Trebuchet MS"/>
                <a:cs typeface="Trebuchet MS"/>
              </a:defRPr>
            </a:lvl1pPr>
            <a:lvl2pPr>
              <a:defRPr sz="1000"/>
            </a:lvl2pPr>
            <a:lvl3pPr>
              <a:defRPr sz="1000"/>
            </a:lvl3pPr>
            <a:lvl4pPr>
              <a:defRPr sz="1000"/>
            </a:lvl4pPr>
            <a:lvl5pPr>
              <a:defRPr sz="1000"/>
            </a:lvl5pPr>
          </a:lstStyle>
          <a:p>
            <a:pPr lvl="0"/>
            <a:r>
              <a:rPr lang="en-US" dirty="0"/>
              <a:t>Doctor’s Title</a:t>
            </a:r>
          </a:p>
          <a:p>
            <a:pPr lvl="0"/>
            <a:r>
              <a:rPr lang="en-US" dirty="0"/>
              <a:t>Department</a:t>
            </a:r>
          </a:p>
        </p:txBody>
      </p:sp>
      <p:sp>
        <p:nvSpPr>
          <p:cNvPr id="70" name="Text Placeholder 6"/>
          <p:cNvSpPr>
            <a:spLocks noGrp="1"/>
          </p:cNvSpPr>
          <p:nvPr>
            <p:ph type="body" sz="quarter" idx="39" hasCustomPrompt="1"/>
          </p:nvPr>
        </p:nvSpPr>
        <p:spPr>
          <a:xfrm>
            <a:off x="801843" y="572773"/>
            <a:ext cx="7693912" cy="400110"/>
          </a:xfrm>
          <a:prstGeom prst="rect">
            <a:avLst/>
          </a:prstGeom>
        </p:spPr>
        <p:txBody>
          <a:bodyPr vert="horz" wrap="square" anchor="b" anchorCtr="0">
            <a:spAutoFit/>
          </a:bodyPr>
          <a:lstStyle>
            <a:lvl1pPr marL="0" indent="0" algn="l">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32" name="Picture Placeholder 4"/>
          <p:cNvSpPr>
            <a:spLocks noGrp="1"/>
          </p:cNvSpPr>
          <p:nvPr>
            <p:ph type="pic" sz="quarter" idx="40" hasCustomPrompt="1"/>
          </p:nvPr>
        </p:nvSpPr>
        <p:spPr>
          <a:xfrm>
            <a:off x="2803517" y="1232926"/>
            <a:ext cx="981395" cy="981395"/>
          </a:xfrm>
          <a:prstGeom prst="ellipse">
            <a:avLst/>
          </a:prstGeom>
        </p:spPr>
        <p:txBody>
          <a:bodyPr vert="horz"/>
          <a:lstStyle>
            <a:lvl1pPr marL="0" indent="0">
              <a:buNone/>
              <a:defRPr sz="1000"/>
            </a:lvl1pPr>
          </a:lstStyle>
          <a:p>
            <a:r>
              <a:rPr lang="en-US" dirty="0"/>
              <a:t>Click on icon </a:t>
            </a:r>
          </a:p>
          <a:p>
            <a:r>
              <a:rPr lang="en-US" dirty="0"/>
              <a:t>to insert image</a:t>
            </a:r>
          </a:p>
        </p:txBody>
      </p:sp>
      <p:sp>
        <p:nvSpPr>
          <p:cNvPr id="33" name="Text Placeholder 6"/>
          <p:cNvSpPr>
            <a:spLocks noGrp="1"/>
          </p:cNvSpPr>
          <p:nvPr>
            <p:ph type="body" sz="quarter" idx="41" hasCustomPrompt="1"/>
          </p:nvPr>
        </p:nvSpPr>
        <p:spPr>
          <a:xfrm>
            <a:off x="2564397" y="2226887"/>
            <a:ext cx="1453878" cy="207267"/>
          </a:xfrm>
          <a:prstGeom prst="rect">
            <a:avLst/>
          </a:prstGeom>
        </p:spPr>
        <p:txBody>
          <a:bodyPr vert="horz" anchor="b" anchorCtr="0">
            <a:noAutofit/>
          </a:bodyPr>
          <a:lstStyle>
            <a:lvl1pPr marL="0" indent="0">
              <a:buNone/>
              <a:defRPr sz="900" b="1" baseline="0">
                <a:solidFill>
                  <a:srgbClr val="0098D7"/>
                </a:solidFill>
              </a:defRPr>
            </a:lvl1pPr>
            <a:lvl2pPr>
              <a:defRPr sz="1000"/>
            </a:lvl2pPr>
            <a:lvl3pPr>
              <a:defRPr sz="1000"/>
            </a:lvl3pPr>
            <a:lvl4pPr>
              <a:defRPr sz="1000"/>
            </a:lvl4pPr>
            <a:lvl5pPr>
              <a:defRPr sz="1000"/>
            </a:lvl5pPr>
          </a:lstStyle>
          <a:p>
            <a:pPr lvl="0"/>
            <a:r>
              <a:rPr lang="en-US" dirty="0"/>
              <a:t>Dr. </a:t>
            </a:r>
            <a:r>
              <a:rPr lang="en-US" dirty="0" err="1"/>
              <a:t>FirstLast</a:t>
            </a:r>
            <a:r>
              <a:rPr lang="en-US" dirty="0"/>
              <a:t> Name, MD</a:t>
            </a:r>
          </a:p>
        </p:txBody>
      </p:sp>
      <p:sp>
        <p:nvSpPr>
          <p:cNvPr id="34" name="Text Placeholder 6"/>
          <p:cNvSpPr>
            <a:spLocks noGrp="1"/>
          </p:cNvSpPr>
          <p:nvPr>
            <p:ph type="body" sz="quarter" idx="42" hasCustomPrompt="1"/>
          </p:nvPr>
        </p:nvSpPr>
        <p:spPr>
          <a:xfrm>
            <a:off x="2564396" y="2371242"/>
            <a:ext cx="1453879" cy="385390"/>
          </a:xfrm>
          <a:prstGeom prst="rect">
            <a:avLst/>
          </a:prstGeom>
        </p:spPr>
        <p:txBody>
          <a:bodyPr vert="horz" anchor="t" anchorCtr="0">
            <a:noAutofit/>
          </a:bodyPr>
          <a:lstStyle>
            <a:lvl1pPr marL="0" indent="0">
              <a:buNone/>
              <a:defRPr sz="900" b="0" i="1">
                <a:solidFill>
                  <a:schemeClr val="accent6">
                    <a:lumMod val="75000"/>
                  </a:schemeClr>
                </a:solidFill>
                <a:latin typeface="Trebuchet MS"/>
                <a:cs typeface="Trebuchet MS"/>
              </a:defRPr>
            </a:lvl1pPr>
            <a:lvl2pPr>
              <a:defRPr sz="1000"/>
            </a:lvl2pPr>
            <a:lvl3pPr>
              <a:defRPr sz="1000"/>
            </a:lvl3pPr>
            <a:lvl4pPr>
              <a:defRPr sz="1000"/>
            </a:lvl4pPr>
            <a:lvl5pPr>
              <a:defRPr sz="1000"/>
            </a:lvl5pPr>
          </a:lstStyle>
          <a:p>
            <a:pPr lvl="0"/>
            <a:r>
              <a:rPr lang="en-US" dirty="0"/>
              <a:t>Doctor’s Title</a:t>
            </a:r>
          </a:p>
          <a:p>
            <a:pPr lvl="0"/>
            <a:r>
              <a:rPr lang="en-US" dirty="0"/>
              <a:t>Department</a:t>
            </a:r>
          </a:p>
        </p:txBody>
      </p:sp>
      <p:sp>
        <p:nvSpPr>
          <p:cNvPr id="35" name="Picture Placeholder 4"/>
          <p:cNvSpPr>
            <a:spLocks noGrp="1"/>
          </p:cNvSpPr>
          <p:nvPr>
            <p:ph type="pic" sz="quarter" idx="43" hasCustomPrompt="1"/>
          </p:nvPr>
        </p:nvSpPr>
        <p:spPr>
          <a:xfrm>
            <a:off x="4754781" y="1226243"/>
            <a:ext cx="981395" cy="981395"/>
          </a:xfrm>
          <a:prstGeom prst="ellipse">
            <a:avLst/>
          </a:prstGeom>
        </p:spPr>
        <p:txBody>
          <a:bodyPr vert="horz"/>
          <a:lstStyle>
            <a:lvl1pPr marL="0" indent="0">
              <a:buNone/>
              <a:defRPr sz="1000"/>
            </a:lvl1pPr>
          </a:lstStyle>
          <a:p>
            <a:r>
              <a:rPr lang="en-US" dirty="0"/>
              <a:t>Click on icon </a:t>
            </a:r>
          </a:p>
          <a:p>
            <a:r>
              <a:rPr lang="en-US" dirty="0"/>
              <a:t>to insert image</a:t>
            </a:r>
          </a:p>
        </p:txBody>
      </p:sp>
      <p:sp>
        <p:nvSpPr>
          <p:cNvPr id="36" name="Text Placeholder 6"/>
          <p:cNvSpPr>
            <a:spLocks noGrp="1"/>
          </p:cNvSpPr>
          <p:nvPr>
            <p:ph type="body" sz="quarter" idx="44" hasCustomPrompt="1"/>
          </p:nvPr>
        </p:nvSpPr>
        <p:spPr>
          <a:xfrm>
            <a:off x="4515661" y="2220204"/>
            <a:ext cx="1453878" cy="207267"/>
          </a:xfrm>
          <a:prstGeom prst="rect">
            <a:avLst/>
          </a:prstGeom>
        </p:spPr>
        <p:txBody>
          <a:bodyPr vert="horz" anchor="b" anchorCtr="0">
            <a:noAutofit/>
          </a:bodyPr>
          <a:lstStyle>
            <a:lvl1pPr marL="0" indent="0">
              <a:buNone/>
              <a:defRPr sz="900" b="1" baseline="0">
                <a:solidFill>
                  <a:srgbClr val="0098D7"/>
                </a:solidFill>
              </a:defRPr>
            </a:lvl1pPr>
            <a:lvl2pPr>
              <a:defRPr sz="1000"/>
            </a:lvl2pPr>
            <a:lvl3pPr>
              <a:defRPr sz="1000"/>
            </a:lvl3pPr>
            <a:lvl4pPr>
              <a:defRPr sz="1000"/>
            </a:lvl4pPr>
            <a:lvl5pPr>
              <a:defRPr sz="1000"/>
            </a:lvl5pPr>
          </a:lstStyle>
          <a:p>
            <a:pPr lvl="0"/>
            <a:r>
              <a:rPr lang="en-US" dirty="0"/>
              <a:t>Dr. </a:t>
            </a:r>
            <a:r>
              <a:rPr lang="en-US" dirty="0" err="1"/>
              <a:t>FirstLast</a:t>
            </a:r>
            <a:r>
              <a:rPr lang="en-US" dirty="0"/>
              <a:t> Name, MD</a:t>
            </a:r>
          </a:p>
        </p:txBody>
      </p:sp>
      <p:sp>
        <p:nvSpPr>
          <p:cNvPr id="37" name="Text Placeholder 6"/>
          <p:cNvSpPr>
            <a:spLocks noGrp="1"/>
          </p:cNvSpPr>
          <p:nvPr>
            <p:ph type="body" sz="quarter" idx="45" hasCustomPrompt="1"/>
          </p:nvPr>
        </p:nvSpPr>
        <p:spPr>
          <a:xfrm>
            <a:off x="4515660" y="2364559"/>
            <a:ext cx="1453879" cy="385390"/>
          </a:xfrm>
          <a:prstGeom prst="rect">
            <a:avLst/>
          </a:prstGeom>
        </p:spPr>
        <p:txBody>
          <a:bodyPr vert="horz" anchor="t" anchorCtr="0">
            <a:noAutofit/>
          </a:bodyPr>
          <a:lstStyle>
            <a:lvl1pPr marL="0" indent="0">
              <a:buNone/>
              <a:defRPr sz="900" b="0" i="1">
                <a:solidFill>
                  <a:schemeClr val="accent6">
                    <a:lumMod val="75000"/>
                  </a:schemeClr>
                </a:solidFill>
                <a:latin typeface="Trebuchet MS"/>
                <a:cs typeface="Trebuchet MS"/>
              </a:defRPr>
            </a:lvl1pPr>
            <a:lvl2pPr>
              <a:defRPr sz="1000"/>
            </a:lvl2pPr>
            <a:lvl3pPr>
              <a:defRPr sz="1000"/>
            </a:lvl3pPr>
            <a:lvl4pPr>
              <a:defRPr sz="1000"/>
            </a:lvl4pPr>
            <a:lvl5pPr>
              <a:defRPr sz="1000"/>
            </a:lvl5pPr>
          </a:lstStyle>
          <a:p>
            <a:pPr lvl="0"/>
            <a:r>
              <a:rPr lang="en-US" dirty="0"/>
              <a:t>Doctor’s Title</a:t>
            </a:r>
          </a:p>
          <a:p>
            <a:pPr lvl="0"/>
            <a:r>
              <a:rPr lang="en-US" dirty="0"/>
              <a:t>Department</a:t>
            </a:r>
          </a:p>
        </p:txBody>
      </p:sp>
      <p:sp>
        <p:nvSpPr>
          <p:cNvPr id="38" name="Picture Placeholder 4"/>
          <p:cNvSpPr>
            <a:spLocks noGrp="1"/>
          </p:cNvSpPr>
          <p:nvPr>
            <p:ph type="pic" sz="quarter" idx="46" hasCustomPrompt="1"/>
          </p:nvPr>
        </p:nvSpPr>
        <p:spPr>
          <a:xfrm>
            <a:off x="6696904" y="1232926"/>
            <a:ext cx="981395" cy="981395"/>
          </a:xfrm>
          <a:prstGeom prst="ellipse">
            <a:avLst/>
          </a:prstGeom>
        </p:spPr>
        <p:txBody>
          <a:bodyPr vert="horz"/>
          <a:lstStyle>
            <a:lvl1pPr marL="0" indent="0">
              <a:buNone/>
              <a:defRPr sz="1000"/>
            </a:lvl1pPr>
          </a:lstStyle>
          <a:p>
            <a:r>
              <a:rPr lang="en-US" dirty="0"/>
              <a:t>Click on icon </a:t>
            </a:r>
          </a:p>
          <a:p>
            <a:r>
              <a:rPr lang="en-US" dirty="0"/>
              <a:t>to insert image</a:t>
            </a:r>
          </a:p>
        </p:txBody>
      </p:sp>
      <p:sp>
        <p:nvSpPr>
          <p:cNvPr id="39" name="Text Placeholder 6"/>
          <p:cNvSpPr>
            <a:spLocks noGrp="1"/>
          </p:cNvSpPr>
          <p:nvPr>
            <p:ph type="body" sz="quarter" idx="47" hasCustomPrompt="1"/>
          </p:nvPr>
        </p:nvSpPr>
        <p:spPr>
          <a:xfrm>
            <a:off x="6457784" y="2226887"/>
            <a:ext cx="1453878" cy="207267"/>
          </a:xfrm>
          <a:prstGeom prst="rect">
            <a:avLst/>
          </a:prstGeom>
        </p:spPr>
        <p:txBody>
          <a:bodyPr vert="horz" anchor="b" anchorCtr="0">
            <a:noAutofit/>
          </a:bodyPr>
          <a:lstStyle>
            <a:lvl1pPr marL="0" indent="0">
              <a:buNone/>
              <a:defRPr sz="900" b="1" baseline="0">
                <a:solidFill>
                  <a:srgbClr val="0098D7"/>
                </a:solidFill>
              </a:defRPr>
            </a:lvl1pPr>
            <a:lvl2pPr>
              <a:defRPr sz="1000"/>
            </a:lvl2pPr>
            <a:lvl3pPr>
              <a:defRPr sz="1000"/>
            </a:lvl3pPr>
            <a:lvl4pPr>
              <a:defRPr sz="1000"/>
            </a:lvl4pPr>
            <a:lvl5pPr>
              <a:defRPr sz="1000"/>
            </a:lvl5pPr>
          </a:lstStyle>
          <a:p>
            <a:pPr lvl="0"/>
            <a:r>
              <a:rPr lang="en-US" dirty="0"/>
              <a:t>Dr. </a:t>
            </a:r>
            <a:r>
              <a:rPr lang="en-US" dirty="0" err="1"/>
              <a:t>FirstLast</a:t>
            </a:r>
            <a:r>
              <a:rPr lang="en-US" dirty="0"/>
              <a:t> Name, MD</a:t>
            </a:r>
          </a:p>
        </p:txBody>
      </p:sp>
      <p:sp>
        <p:nvSpPr>
          <p:cNvPr id="40" name="Text Placeholder 6"/>
          <p:cNvSpPr>
            <a:spLocks noGrp="1"/>
          </p:cNvSpPr>
          <p:nvPr>
            <p:ph type="body" sz="quarter" idx="48" hasCustomPrompt="1"/>
          </p:nvPr>
        </p:nvSpPr>
        <p:spPr>
          <a:xfrm>
            <a:off x="6457783" y="2371242"/>
            <a:ext cx="1453879" cy="385390"/>
          </a:xfrm>
          <a:prstGeom prst="rect">
            <a:avLst/>
          </a:prstGeom>
        </p:spPr>
        <p:txBody>
          <a:bodyPr vert="horz" anchor="t" anchorCtr="0">
            <a:noAutofit/>
          </a:bodyPr>
          <a:lstStyle>
            <a:lvl1pPr marL="0" indent="0">
              <a:buNone/>
              <a:defRPr sz="900" b="0" i="1">
                <a:solidFill>
                  <a:schemeClr val="accent6">
                    <a:lumMod val="75000"/>
                  </a:schemeClr>
                </a:solidFill>
                <a:latin typeface="Trebuchet MS"/>
                <a:cs typeface="Trebuchet MS"/>
              </a:defRPr>
            </a:lvl1pPr>
            <a:lvl2pPr>
              <a:defRPr sz="1000"/>
            </a:lvl2pPr>
            <a:lvl3pPr>
              <a:defRPr sz="1000"/>
            </a:lvl3pPr>
            <a:lvl4pPr>
              <a:defRPr sz="1000"/>
            </a:lvl4pPr>
            <a:lvl5pPr>
              <a:defRPr sz="1000"/>
            </a:lvl5pPr>
          </a:lstStyle>
          <a:p>
            <a:pPr lvl="0"/>
            <a:r>
              <a:rPr lang="en-US" dirty="0"/>
              <a:t>Doctor’s Title</a:t>
            </a:r>
          </a:p>
          <a:p>
            <a:pPr lvl="0"/>
            <a:r>
              <a:rPr lang="en-US" dirty="0"/>
              <a:t>Department</a:t>
            </a:r>
          </a:p>
        </p:txBody>
      </p:sp>
      <p:sp>
        <p:nvSpPr>
          <p:cNvPr id="42" name="Picture Placeholder 4"/>
          <p:cNvSpPr>
            <a:spLocks noGrp="1"/>
          </p:cNvSpPr>
          <p:nvPr>
            <p:ph type="pic" sz="quarter" idx="49" hasCustomPrompt="1"/>
          </p:nvPr>
        </p:nvSpPr>
        <p:spPr>
          <a:xfrm>
            <a:off x="861394" y="2965061"/>
            <a:ext cx="981395" cy="981395"/>
          </a:xfrm>
          <a:prstGeom prst="ellipse">
            <a:avLst/>
          </a:prstGeom>
        </p:spPr>
        <p:txBody>
          <a:bodyPr vert="horz"/>
          <a:lstStyle>
            <a:lvl1pPr marL="0" indent="0">
              <a:buNone/>
              <a:defRPr sz="1000"/>
            </a:lvl1pPr>
          </a:lstStyle>
          <a:p>
            <a:r>
              <a:rPr lang="en-US" dirty="0"/>
              <a:t>Click on icon </a:t>
            </a:r>
          </a:p>
          <a:p>
            <a:r>
              <a:rPr lang="en-US" dirty="0"/>
              <a:t>to insert image</a:t>
            </a:r>
          </a:p>
        </p:txBody>
      </p:sp>
      <p:sp>
        <p:nvSpPr>
          <p:cNvPr id="45" name="Text Placeholder 6"/>
          <p:cNvSpPr>
            <a:spLocks noGrp="1"/>
          </p:cNvSpPr>
          <p:nvPr>
            <p:ph type="body" sz="quarter" idx="50" hasCustomPrompt="1"/>
          </p:nvPr>
        </p:nvSpPr>
        <p:spPr>
          <a:xfrm>
            <a:off x="622274" y="3959022"/>
            <a:ext cx="1453878" cy="207267"/>
          </a:xfrm>
          <a:prstGeom prst="rect">
            <a:avLst/>
          </a:prstGeom>
        </p:spPr>
        <p:txBody>
          <a:bodyPr vert="horz" anchor="b" anchorCtr="0">
            <a:noAutofit/>
          </a:bodyPr>
          <a:lstStyle>
            <a:lvl1pPr marL="0" indent="0">
              <a:buNone/>
              <a:defRPr sz="900" b="1" baseline="0">
                <a:solidFill>
                  <a:srgbClr val="0098D7"/>
                </a:solidFill>
              </a:defRPr>
            </a:lvl1pPr>
            <a:lvl2pPr>
              <a:defRPr sz="1000"/>
            </a:lvl2pPr>
            <a:lvl3pPr>
              <a:defRPr sz="1000"/>
            </a:lvl3pPr>
            <a:lvl4pPr>
              <a:defRPr sz="1000"/>
            </a:lvl4pPr>
            <a:lvl5pPr>
              <a:defRPr sz="1000"/>
            </a:lvl5pPr>
          </a:lstStyle>
          <a:p>
            <a:pPr lvl="0"/>
            <a:r>
              <a:rPr lang="en-US" dirty="0"/>
              <a:t>Dr. </a:t>
            </a:r>
            <a:r>
              <a:rPr lang="en-US" dirty="0" err="1"/>
              <a:t>FirstLast</a:t>
            </a:r>
            <a:r>
              <a:rPr lang="en-US" dirty="0"/>
              <a:t> Name, MD</a:t>
            </a:r>
          </a:p>
        </p:txBody>
      </p:sp>
      <p:sp>
        <p:nvSpPr>
          <p:cNvPr id="71" name="Text Placeholder 6"/>
          <p:cNvSpPr>
            <a:spLocks noGrp="1"/>
          </p:cNvSpPr>
          <p:nvPr>
            <p:ph type="body" sz="quarter" idx="51" hasCustomPrompt="1"/>
          </p:nvPr>
        </p:nvSpPr>
        <p:spPr>
          <a:xfrm>
            <a:off x="622273" y="4103377"/>
            <a:ext cx="1453879" cy="385390"/>
          </a:xfrm>
          <a:prstGeom prst="rect">
            <a:avLst/>
          </a:prstGeom>
        </p:spPr>
        <p:txBody>
          <a:bodyPr vert="horz" anchor="t" anchorCtr="0">
            <a:noAutofit/>
          </a:bodyPr>
          <a:lstStyle>
            <a:lvl1pPr marL="0" indent="0">
              <a:buNone/>
              <a:defRPr sz="900" b="0" i="1">
                <a:solidFill>
                  <a:schemeClr val="accent6">
                    <a:lumMod val="75000"/>
                  </a:schemeClr>
                </a:solidFill>
                <a:latin typeface="Trebuchet MS"/>
                <a:cs typeface="Trebuchet MS"/>
              </a:defRPr>
            </a:lvl1pPr>
            <a:lvl2pPr>
              <a:defRPr sz="1000"/>
            </a:lvl2pPr>
            <a:lvl3pPr>
              <a:defRPr sz="1000"/>
            </a:lvl3pPr>
            <a:lvl4pPr>
              <a:defRPr sz="1000"/>
            </a:lvl4pPr>
            <a:lvl5pPr>
              <a:defRPr sz="1000"/>
            </a:lvl5pPr>
          </a:lstStyle>
          <a:p>
            <a:pPr lvl="0"/>
            <a:r>
              <a:rPr lang="en-US" dirty="0"/>
              <a:t>Doctor’s Title</a:t>
            </a:r>
          </a:p>
          <a:p>
            <a:pPr lvl="0"/>
            <a:r>
              <a:rPr lang="en-US" dirty="0"/>
              <a:t>Department</a:t>
            </a:r>
          </a:p>
        </p:txBody>
      </p:sp>
      <p:sp>
        <p:nvSpPr>
          <p:cNvPr id="72" name="Picture Placeholder 4"/>
          <p:cNvSpPr>
            <a:spLocks noGrp="1"/>
          </p:cNvSpPr>
          <p:nvPr>
            <p:ph type="pic" sz="quarter" idx="52" hasCustomPrompt="1"/>
          </p:nvPr>
        </p:nvSpPr>
        <p:spPr>
          <a:xfrm>
            <a:off x="2803517" y="2977627"/>
            <a:ext cx="981395" cy="981395"/>
          </a:xfrm>
          <a:prstGeom prst="ellipse">
            <a:avLst/>
          </a:prstGeom>
        </p:spPr>
        <p:txBody>
          <a:bodyPr vert="horz"/>
          <a:lstStyle>
            <a:lvl1pPr marL="0" indent="0">
              <a:buNone/>
              <a:defRPr sz="1000"/>
            </a:lvl1pPr>
          </a:lstStyle>
          <a:p>
            <a:r>
              <a:rPr lang="en-US" dirty="0"/>
              <a:t>Click on icon </a:t>
            </a:r>
          </a:p>
          <a:p>
            <a:r>
              <a:rPr lang="en-US" dirty="0"/>
              <a:t>to insert image</a:t>
            </a:r>
          </a:p>
        </p:txBody>
      </p:sp>
      <p:sp>
        <p:nvSpPr>
          <p:cNvPr id="73" name="Text Placeholder 6"/>
          <p:cNvSpPr>
            <a:spLocks noGrp="1"/>
          </p:cNvSpPr>
          <p:nvPr>
            <p:ph type="body" sz="quarter" idx="53" hasCustomPrompt="1"/>
          </p:nvPr>
        </p:nvSpPr>
        <p:spPr>
          <a:xfrm>
            <a:off x="2564397" y="3971588"/>
            <a:ext cx="1453878" cy="207267"/>
          </a:xfrm>
          <a:prstGeom prst="rect">
            <a:avLst/>
          </a:prstGeom>
        </p:spPr>
        <p:txBody>
          <a:bodyPr vert="horz" anchor="b" anchorCtr="0">
            <a:noAutofit/>
          </a:bodyPr>
          <a:lstStyle>
            <a:lvl1pPr marL="0" indent="0">
              <a:buNone/>
              <a:defRPr sz="900" b="1" baseline="0">
                <a:solidFill>
                  <a:srgbClr val="0098D7"/>
                </a:solidFill>
              </a:defRPr>
            </a:lvl1pPr>
            <a:lvl2pPr>
              <a:defRPr sz="1000"/>
            </a:lvl2pPr>
            <a:lvl3pPr>
              <a:defRPr sz="1000"/>
            </a:lvl3pPr>
            <a:lvl4pPr>
              <a:defRPr sz="1000"/>
            </a:lvl4pPr>
            <a:lvl5pPr>
              <a:defRPr sz="1000"/>
            </a:lvl5pPr>
          </a:lstStyle>
          <a:p>
            <a:pPr lvl="0"/>
            <a:r>
              <a:rPr lang="en-US" dirty="0"/>
              <a:t>Dr. </a:t>
            </a:r>
            <a:r>
              <a:rPr lang="en-US" dirty="0" err="1"/>
              <a:t>FirstLast</a:t>
            </a:r>
            <a:r>
              <a:rPr lang="en-US" dirty="0"/>
              <a:t> Name, MD</a:t>
            </a:r>
          </a:p>
        </p:txBody>
      </p:sp>
      <p:sp>
        <p:nvSpPr>
          <p:cNvPr id="74" name="Text Placeholder 6"/>
          <p:cNvSpPr>
            <a:spLocks noGrp="1"/>
          </p:cNvSpPr>
          <p:nvPr>
            <p:ph type="body" sz="quarter" idx="54" hasCustomPrompt="1"/>
          </p:nvPr>
        </p:nvSpPr>
        <p:spPr>
          <a:xfrm>
            <a:off x="2564396" y="4115943"/>
            <a:ext cx="1453879" cy="385390"/>
          </a:xfrm>
          <a:prstGeom prst="rect">
            <a:avLst/>
          </a:prstGeom>
        </p:spPr>
        <p:txBody>
          <a:bodyPr vert="horz" anchor="t" anchorCtr="0">
            <a:noAutofit/>
          </a:bodyPr>
          <a:lstStyle>
            <a:lvl1pPr marL="0" indent="0">
              <a:buNone/>
              <a:defRPr sz="900" b="0" i="1">
                <a:solidFill>
                  <a:schemeClr val="accent6">
                    <a:lumMod val="75000"/>
                  </a:schemeClr>
                </a:solidFill>
                <a:latin typeface="Trebuchet MS"/>
                <a:cs typeface="Trebuchet MS"/>
              </a:defRPr>
            </a:lvl1pPr>
            <a:lvl2pPr>
              <a:defRPr sz="1000"/>
            </a:lvl2pPr>
            <a:lvl3pPr>
              <a:defRPr sz="1000"/>
            </a:lvl3pPr>
            <a:lvl4pPr>
              <a:defRPr sz="1000"/>
            </a:lvl4pPr>
            <a:lvl5pPr>
              <a:defRPr sz="1000"/>
            </a:lvl5pPr>
          </a:lstStyle>
          <a:p>
            <a:pPr lvl="0"/>
            <a:r>
              <a:rPr lang="en-US" dirty="0"/>
              <a:t>Doctor’s Title</a:t>
            </a:r>
          </a:p>
          <a:p>
            <a:pPr lvl="0"/>
            <a:r>
              <a:rPr lang="en-US" dirty="0"/>
              <a:t>Department</a:t>
            </a:r>
          </a:p>
        </p:txBody>
      </p:sp>
      <p:sp>
        <p:nvSpPr>
          <p:cNvPr id="75" name="Picture Placeholder 4"/>
          <p:cNvSpPr>
            <a:spLocks noGrp="1"/>
          </p:cNvSpPr>
          <p:nvPr>
            <p:ph type="pic" sz="quarter" idx="55" hasCustomPrompt="1"/>
          </p:nvPr>
        </p:nvSpPr>
        <p:spPr>
          <a:xfrm>
            <a:off x="4754781" y="2970944"/>
            <a:ext cx="981395" cy="981395"/>
          </a:xfrm>
          <a:prstGeom prst="ellipse">
            <a:avLst/>
          </a:prstGeom>
        </p:spPr>
        <p:txBody>
          <a:bodyPr vert="horz"/>
          <a:lstStyle>
            <a:lvl1pPr marL="0" indent="0">
              <a:buNone/>
              <a:defRPr sz="1000"/>
            </a:lvl1pPr>
          </a:lstStyle>
          <a:p>
            <a:r>
              <a:rPr lang="en-US" dirty="0"/>
              <a:t>Click on icon </a:t>
            </a:r>
          </a:p>
          <a:p>
            <a:r>
              <a:rPr lang="en-US" dirty="0"/>
              <a:t>to insert image</a:t>
            </a:r>
          </a:p>
        </p:txBody>
      </p:sp>
      <p:sp>
        <p:nvSpPr>
          <p:cNvPr id="76" name="Text Placeholder 6"/>
          <p:cNvSpPr>
            <a:spLocks noGrp="1"/>
          </p:cNvSpPr>
          <p:nvPr>
            <p:ph type="body" sz="quarter" idx="56" hasCustomPrompt="1"/>
          </p:nvPr>
        </p:nvSpPr>
        <p:spPr>
          <a:xfrm>
            <a:off x="4515661" y="3964905"/>
            <a:ext cx="1453878" cy="207267"/>
          </a:xfrm>
          <a:prstGeom prst="rect">
            <a:avLst/>
          </a:prstGeom>
        </p:spPr>
        <p:txBody>
          <a:bodyPr vert="horz" anchor="b" anchorCtr="0">
            <a:noAutofit/>
          </a:bodyPr>
          <a:lstStyle>
            <a:lvl1pPr marL="0" indent="0">
              <a:buNone/>
              <a:defRPr sz="900" b="1" baseline="0">
                <a:solidFill>
                  <a:srgbClr val="0098D7"/>
                </a:solidFill>
              </a:defRPr>
            </a:lvl1pPr>
            <a:lvl2pPr>
              <a:defRPr sz="1000"/>
            </a:lvl2pPr>
            <a:lvl3pPr>
              <a:defRPr sz="1000"/>
            </a:lvl3pPr>
            <a:lvl4pPr>
              <a:defRPr sz="1000"/>
            </a:lvl4pPr>
            <a:lvl5pPr>
              <a:defRPr sz="1000"/>
            </a:lvl5pPr>
          </a:lstStyle>
          <a:p>
            <a:pPr lvl="0"/>
            <a:r>
              <a:rPr lang="en-US" dirty="0"/>
              <a:t>Dr. </a:t>
            </a:r>
            <a:r>
              <a:rPr lang="en-US" dirty="0" err="1"/>
              <a:t>FirstLast</a:t>
            </a:r>
            <a:r>
              <a:rPr lang="en-US" dirty="0"/>
              <a:t> Name, MD</a:t>
            </a:r>
          </a:p>
        </p:txBody>
      </p:sp>
      <p:sp>
        <p:nvSpPr>
          <p:cNvPr id="77" name="Text Placeholder 6"/>
          <p:cNvSpPr>
            <a:spLocks noGrp="1"/>
          </p:cNvSpPr>
          <p:nvPr>
            <p:ph type="body" sz="quarter" idx="57" hasCustomPrompt="1"/>
          </p:nvPr>
        </p:nvSpPr>
        <p:spPr>
          <a:xfrm>
            <a:off x="4515660" y="4109260"/>
            <a:ext cx="1453879" cy="385390"/>
          </a:xfrm>
          <a:prstGeom prst="rect">
            <a:avLst/>
          </a:prstGeom>
        </p:spPr>
        <p:txBody>
          <a:bodyPr vert="horz" anchor="t" anchorCtr="0">
            <a:noAutofit/>
          </a:bodyPr>
          <a:lstStyle>
            <a:lvl1pPr marL="0" indent="0">
              <a:buNone/>
              <a:defRPr sz="900" b="0" i="1">
                <a:solidFill>
                  <a:schemeClr val="accent6">
                    <a:lumMod val="75000"/>
                  </a:schemeClr>
                </a:solidFill>
                <a:latin typeface="Trebuchet MS"/>
                <a:cs typeface="Trebuchet MS"/>
              </a:defRPr>
            </a:lvl1pPr>
            <a:lvl2pPr>
              <a:defRPr sz="1000"/>
            </a:lvl2pPr>
            <a:lvl3pPr>
              <a:defRPr sz="1000"/>
            </a:lvl3pPr>
            <a:lvl4pPr>
              <a:defRPr sz="1000"/>
            </a:lvl4pPr>
            <a:lvl5pPr>
              <a:defRPr sz="1000"/>
            </a:lvl5pPr>
          </a:lstStyle>
          <a:p>
            <a:pPr lvl="0"/>
            <a:r>
              <a:rPr lang="en-US" dirty="0"/>
              <a:t>Doctor’s Title</a:t>
            </a:r>
          </a:p>
          <a:p>
            <a:pPr lvl="0"/>
            <a:r>
              <a:rPr lang="en-US" dirty="0"/>
              <a:t>Department</a:t>
            </a:r>
          </a:p>
        </p:txBody>
      </p:sp>
      <p:sp>
        <p:nvSpPr>
          <p:cNvPr id="78" name="Picture Placeholder 4"/>
          <p:cNvSpPr>
            <a:spLocks noGrp="1"/>
          </p:cNvSpPr>
          <p:nvPr>
            <p:ph type="pic" sz="quarter" idx="58" hasCustomPrompt="1"/>
          </p:nvPr>
        </p:nvSpPr>
        <p:spPr>
          <a:xfrm>
            <a:off x="6696904" y="2977627"/>
            <a:ext cx="981395" cy="981395"/>
          </a:xfrm>
          <a:prstGeom prst="ellipse">
            <a:avLst/>
          </a:prstGeom>
        </p:spPr>
        <p:txBody>
          <a:bodyPr vert="horz"/>
          <a:lstStyle>
            <a:lvl1pPr marL="0" indent="0">
              <a:buNone/>
              <a:defRPr sz="1000"/>
            </a:lvl1pPr>
          </a:lstStyle>
          <a:p>
            <a:r>
              <a:rPr lang="en-US" dirty="0"/>
              <a:t>Click on icon </a:t>
            </a:r>
          </a:p>
          <a:p>
            <a:r>
              <a:rPr lang="en-US" dirty="0"/>
              <a:t>to insert image</a:t>
            </a:r>
          </a:p>
        </p:txBody>
      </p:sp>
      <p:sp>
        <p:nvSpPr>
          <p:cNvPr id="79" name="Text Placeholder 6"/>
          <p:cNvSpPr>
            <a:spLocks noGrp="1"/>
          </p:cNvSpPr>
          <p:nvPr>
            <p:ph type="body" sz="quarter" idx="59" hasCustomPrompt="1"/>
          </p:nvPr>
        </p:nvSpPr>
        <p:spPr>
          <a:xfrm>
            <a:off x="6457784" y="3971588"/>
            <a:ext cx="1453878" cy="207267"/>
          </a:xfrm>
          <a:prstGeom prst="rect">
            <a:avLst/>
          </a:prstGeom>
        </p:spPr>
        <p:txBody>
          <a:bodyPr vert="horz" anchor="b" anchorCtr="0">
            <a:noAutofit/>
          </a:bodyPr>
          <a:lstStyle>
            <a:lvl1pPr marL="0" indent="0">
              <a:buNone/>
              <a:defRPr sz="900" b="1" baseline="0">
                <a:solidFill>
                  <a:srgbClr val="0098D7"/>
                </a:solidFill>
              </a:defRPr>
            </a:lvl1pPr>
            <a:lvl2pPr>
              <a:defRPr sz="1000"/>
            </a:lvl2pPr>
            <a:lvl3pPr>
              <a:defRPr sz="1000"/>
            </a:lvl3pPr>
            <a:lvl4pPr>
              <a:defRPr sz="1000"/>
            </a:lvl4pPr>
            <a:lvl5pPr>
              <a:defRPr sz="1000"/>
            </a:lvl5pPr>
          </a:lstStyle>
          <a:p>
            <a:pPr lvl="0"/>
            <a:r>
              <a:rPr lang="en-US" dirty="0"/>
              <a:t>Dr. </a:t>
            </a:r>
            <a:r>
              <a:rPr lang="en-US" dirty="0" err="1"/>
              <a:t>FirstLast</a:t>
            </a:r>
            <a:r>
              <a:rPr lang="en-US" dirty="0"/>
              <a:t> Name, MD</a:t>
            </a:r>
          </a:p>
        </p:txBody>
      </p:sp>
      <p:sp>
        <p:nvSpPr>
          <p:cNvPr id="80" name="Text Placeholder 6"/>
          <p:cNvSpPr>
            <a:spLocks noGrp="1"/>
          </p:cNvSpPr>
          <p:nvPr>
            <p:ph type="body" sz="quarter" idx="60" hasCustomPrompt="1"/>
          </p:nvPr>
        </p:nvSpPr>
        <p:spPr>
          <a:xfrm>
            <a:off x="6457783" y="4115943"/>
            <a:ext cx="1453879" cy="385390"/>
          </a:xfrm>
          <a:prstGeom prst="rect">
            <a:avLst/>
          </a:prstGeom>
        </p:spPr>
        <p:txBody>
          <a:bodyPr vert="horz" anchor="t" anchorCtr="0">
            <a:noAutofit/>
          </a:bodyPr>
          <a:lstStyle>
            <a:lvl1pPr marL="0" indent="0">
              <a:buNone/>
              <a:defRPr sz="900" b="0" i="1">
                <a:solidFill>
                  <a:schemeClr val="accent6">
                    <a:lumMod val="75000"/>
                  </a:schemeClr>
                </a:solidFill>
                <a:latin typeface="Trebuchet MS"/>
                <a:cs typeface="Trebuchet MS"/>
              </a:defRPr>
            </a:lvl1pPr>
            <a:lvl2pPr>
              <a:defRPr sz="1000"/>
            </a:lvl2pPr>
            <a:lvl3pPr>
              <a:defRPr sz="1000"/>
            </a:lvl3pPr>
            <a:lvl4pPr>
              <a:defRPr sz="1000"/>
            </a:lvl4pPr>
            <a:lvl5pPr>
              <a:defRPr sz="1000"/>
            </a:lvl5pPr>
          </a:lstStyle>
          <a:p>
            <a:pPr lvl="0"/>
            <a:r>
              <a:rPr lang="en-US" dirty="0"/>
              <a:t>Doctor’s Title</a:t>
            </a:r>
          </a:p>
          <a:p>
            <a:pPr lvl="0"/>
            <a:r>
              <a:rPr lang="en-US" dirty="0"/>
              <a:t>Department</a:t>
            </a:r>
          </a:p>
        </p:txBody>
      </p:sp>
    </p:spTree>
    <p:extLst>
      <p:ext uri="{BB962C8B-B14F-4D97-AF65-F5344CB8AC3E}">
        <p14:creationId xmlns:p14="http://schemas.microsoft.com/office/powerpoint/2010/main" val="3852415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Layout with Statistics ">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21" name="Text Placeholder 8"/>
          <p:cNvSpPr>
            <a:spLocks noGrp="1"/>
          </p:cNvSpPr>
          <p:nvPr>
            <p:ph type="body" sz="quarter" idx="12" hasCustomPrompt="1"/>
          </p:nvPr>
        </p:nvSpPr>
        <p:spPr>
          <a:xfrm>
            <a:off x="1073150" y="1604567"/>
            <a:ext cx="6638290" cy="975409"/>
          </a:xfrm>
          <a:prstGeom prst="rect">
            <a:avLst/>
          </a:prstGeom>
        </p:spPr>
        <p:txBody>
          <a:bodyPr vert="horz">
            <a:noAutofit/>
          </a:bodyPr>
          <a:lstStyle>
            <a:lvl1pPr marL="0" indent="0" algn="ctr">
              <a:buNone/>
              <a:defRPr sz="1400" baseline="0">
                <a:solidFill>
                  <a:schemeClr val="accent5">
                    <a:lumMod val="50000"/>
                  </a:schemeClr>
                </a:solidFill>
                <a:latin typeface="Trebuchet MS"/>
                <a:cs typeface="Trebuchet MS"/>
              </a:defRPr>
            </a:lvl1pPr>
            <a:lvl2pPr marL="457200" indent="0">
              <a:buNone/>
              <a:defRPr sz="1000">
                <a:latin typeface="Trebuchet MS"/>
                <a:cs typeface="Trebuchet MS"/>
              </a:defRPr>
            </a:lvl2pPr>
            <a:lvl3pPr marL="914400" indent="0">
              <a:buNone/>
              <a:defRPr sz="1000">
                <a:latin typeface="Trebuchet MS"/>
                <a:cs typeface="Trebuchet MS"/>
              </a:defRPr>
            </a:lvl3pPr>
            <a:lvl4pPr marL="1371600" indent="0">
              <a:buNone/>
              <a:defRPr sz="1000">
                <a:latin typeface="Trebuchet MS"/>
                <a:cs typeface="Trebuchet MS"/>
              </a:defRPr>
            </a:lvl4pPr>
            <a:lvl5pPr marL="1828800" indent="0">
              <a:buNone/>
              <a:defRPr sz="1000">
                <a:latin typeface="Trebuchet MS"/>
                <a:cs typeface="Trebuchet MS"/>
              </a:defRPr>
            </a:lvl5pPr>
          </a:lstStyle>
          <a:p>
            <a:pPr lvl="0"/>
            <a:r>
              <a:rPr lang="en-US" dirty="0"/>
              <a:t>About 3 lines of text should go here</a:t>
            </a:r>
          </a:p>
          <a:p>
            <a:pPr lvl="0"/>
            <a:r>
              <a:rPr lang="en-US" dirty="0"/>
              <a:t>Lorem ipsum dolor sit amet, consectetuer adipiscing elit. Maecenas porttitor congue massa. Fusce posuere, magna sed pulvinar ultricies, purus lectus malesuada libero, sit amet commodo magna </a:t>
            </a:r>
            <a:r>
              <a:rPr lang="en-US" dirty="0" err="1"/>
              <a:t>eros</a:t>
            </a:r>
            <a:r>
              <a:rPr lang="en-US" dirty="0"/>
              <a:t>.</a:t>
            </a:r>
          </a:p>
        </p:txBody>
      </p:sp>
      <p:sp>
        <p:nvSpPr>
          <p:cNvPr id="12" name="Text Placeholder 6"/>
          <p:cNvSpPr>
            <a:spLocks noGrp="1"/>
          </p:cNvSpPr>
          <p:nvPr>
            <p:ph type="body" sz="quarter" idx="11" hasCustomPrompt="1"/>
          </p:nvPr>
        </p:nvSpPr>
        <p:spPr>
          <a:xfrm>
            <a:off x="1073150" y="1204458"/>
            <a:ext cx="6638290" cy="400110"/>
          </a:xfrm>
          <a:prstGeom prst="rect">
            <a:avLst/>
          </a:prstGeom>
        </p:spPr>
        <p:txBody>
          <a:bodyPr vert="horz" wrap="square" anchor="b" anchorCtr="0">
            <a:spAutoFit/>
          </a:bodyPr>
          <a:lstStyle>
            <a:lvl1pPr marL="0" indent="0" algn="ctr">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Title Goes Here</a:t>
            </a:r>
          </a:p>
        </p:txBody>
      </p:sp>
      <p:sp>
        <p:nvSpPr>
          <p:cNvPr id="4" name="Text Placeholder 3"/>
          <p:cNvSpPr>
            <a:spLocks noGrp="1"/>
          </p:cNvSpPr>
          <p:nvPr>
            <p:ph type="body" sz="quarter" idx="13" hasCustomPrompt="1"/>
          </p:nvPr>
        </p:nvSpPr>
        <p:spPr>
          <a:xfrm>
            <a:off x="1249606" y="2731699"/>
            <a:ext cx="1744662" cy="660400"/>
          </a:xfrm>
          <a:prstGeom prst="rect">
            <a:avLst/>
          </a:prstGeom>
        </p:spPr>
        <p:txBody>
          <a:bodyPr>
            <a:normAutofit/>
          </a:bodyPr>
          <a:lstStyle>
            <a:lvl1pPr marL="0" indent="0" algn="ctr">
              <a:buNone/>
              <a:defRPr sz="4800" b="1" i="0">
                <a:solidFill>
                  <a:schemeClr val="accent3"/>
                </a:solidFill>
                <a:latin typeface="Arial" charset="0"/>
                <a:ea typeface="Arial" charset="0"/>
                <a:cs typeface="Arial" charset="0"/>
              </a:defRPr>
            </a:lvl1pPr>
          </a:lstStyle>
          <a:p>
            <a:pPr lvl="0"/>
            <a:r>
              <a:rPr lang="en-US" dirty="0"/>
              <a:t>##</a:t>
            </a:r>
          </a:p>
        </p:txBody>
      </p:sp>
      <p:sp>
        <p:nvSpPr>
          <p:cNvPr id="19" name="Text Placeholder 3"/>
          <p:cNvSpPr>
            <a:spLocks noGrp="1"/>
          </p:cNvSpPr>
          <p:nvPr>
            <p:ph type="body" sz="quarter" idx="14" hasCustomPrompt="1"/>
          </p:nvPr>
        </p:nvSpPr>
        <p:spPr>
          <a:xfrm>
            <a:off x="3634264" y="2731699"/>
            <a:ext cx="1744662" cy="660400"/>
          </a:xfrm>
          <a:prstGeom prst="rect">
            <a:avLst/>
          </a:prstGeom>
        </p:spPr>
        <p:txBody>
          <a:bodyPr>
            <a:normAutofit/>
          </a:bodyPr>
          <a:lstStyle>
            <a:lvl1pPr marL="0" indent="0" algn="ctr">
              <a:buNone/>
              <a:defRPr sz="4800" b="1" i="0">
                <a:solidFill>
                  <a:schemeClr val="accent3"/>
                </a:solidFill>
                <a:latin typeface="Arial" charset="0"/>
                <a:ea typeface="Arial" charset="0"/>
                <a:cs typeface="Arial" charset="0"/>
              </a:defRPr>
            </a:lvl1pPr>
          </a:lstStyle>
          <a:p>
            <a:pPr lvl="0"/>
            <a:r>
              <a:rPr lang="en-US" dirty="0"/>
              <a:t>##</a:t>
            </a:r>
          </a:p>
        </p:txBody>
      </p:sp>
      <p:sp>
        <p:nvSpPr>
          <p:cNvPr id="20" name="Text Placeholder 3"/>
          <p:cNvSpPr>
            <a:spLocks noGrp="1"/>
          </p:cNvSpPr>
          <p:nvPr>
            <p:ph type="body" sz="quarter" idx="15" hasCustomPrompt="1"/>
          </p:nvPr>
        </p:nvSpPr>
        <p:spPr>
          <a:xfrm>
            <a:off x="6018922" y="2731699"/>
            <a:ext cx="1744662" cy="660400"/>
          </a:xfrm>
          <a:prstGeom prst="rect">
            <a:avLst/>
          </a:prstGeom>
        </p:spPr>
        <p:txBody>
          <a:bodyPr>
            <a:normAutofit/>
          </a:bodyPr>
          <a:lstStyle>
            <a:lvl1pPr marL="0" indent="0" algn="ctr">
              <a:buNone/>
              <a:defRPr sz="4800" b="1" i="0">
                <a:solidFill>
                  <a:schemeClr val="accent3"/>
                </a:solidFill>
                <a:latin typeface="Arial" charset="0"/>
                <a:ea typeface="Arial" charset="0"/>
                <a:cs typeface="Arial" charset="0"/>
              </a:defRPr>
            </a:lvl1pPr>
          </a:lstStyle>
          <a:p>
            <a:pPr lvl="0"/>
            <a:r>
              <a:rPr lang="en-US" dirty="0"/>
              <a:t>##</a:t>
            </a:r>
          </a:p>
        </p:txBody>
      </p:sp>
      <p:sp>
        <p:nvSpPr>
          <p:cNvPr id="22" name="Text Placeholder 12"/>
          <p:cNvSpPr>
            <a:spLocks noGrp="1"/>
          </p:cNvSpPr>
          <p:nvPr>
            <p:ph type="body" sz="quarter" idx="40" hasCustomPrompt="1"/>
          </p:nvPr>
        </p:nvSpPr>
        <p:spPr>
          <a:xfrm>
            <a:off x="1249606" y="3392099"/>
            <a:ext cx="1744662" cy="738664"/>
          </a:xfrm>
          <a:prstGeom prst="rect">
            <a:avLst/>
          </a:prstGeom>
        </p:spPr>
        <p:txBody>
          <a:bodyPr vert="horz" wrap="square">
            <a:spAutoFit/>
          </a:bodyPr>
          <a:lstStyle>
            <a:lvl1pPr marL="0" indent="0" algn="ctr">
              <a:buNone/>
              <a:defRPr sz="1400" baseline="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Stat can go in here with the number above in ##</a:t>
            </a:r>
          </a:p>
        </p:txBody>
      </p:sp>
      <p:sp>
        <p:nvSpPr>
          <p:cNvPr id="23" name="Text Placeholder 12"/>
          <p:cNvSpPr>
            <a:spLocks noGrp="1"/>
          </p:cNvSpPr>
          <p:nvPr>
            <p:ph type="body" sz="quarter" idx="41" hasCustomPrompt="1"/>
          </p:nvPr>
        </p:nvSpPr>
        <p:spPr>
          <a:xfrm>
            <a:off x="6018922" y="3392099"/>
            <a:ext cx="1744662" cy="738664"/>
          </a:xfrm>
          <a:prstGeom prst="rect">
            <a:avLst/>
          </a:prstGeom>
        </p:spPr>
        <p:txBody>
          <a:bodyPr vert="horz" wrap="square">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Stat can go in here with the number above in ##</a:t>
            </a:r>
          </a:p>
        </p:txBody>
      </p:sp>
      <p:sp>
        <p:nvSpPr>
          <p:cNvPr id="24" name="Text Placeholder 12"/>
          <p:cNvSpPr>
            <a:spLocks noGrp="1"/>
          </p:cNvSpPr>
          <p:nvPr>
            <p:ph type="body" sz="quarter" idx="42" hasCustomPrompt="1"/>
          </p:nvPr>
        </p:nvSpPr>
        <p:spPr>
          <a:xfrm>
            <a:off x="3634264" y="3392099"/>
            <a:ext cx="1744662" cy="738664"/>
          </a:xfrm>
          <a:prstGeom prst="rect">
            <a:avLst/>
          </a:prstGeom>
        </p:spPr>
        <p:txBody>
          <a:bodyPr vert="horz" wrap="square">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Stat can go in here with the number above in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D">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03128"/>
            <a:ext cx="9305365" cy="5346628"/>
          </a:xfrm>
          <a:prstGeom prst="rect">
            <a:avLst/>
          </a:prstGeom>
        </p:spPr>
      </p:pic>
      <p:sp>
        <p:nvSpPr>
          <p:cNvPr id="11" name="Right Triangle 10"/>
          <p:cNvSpPr/>
          <p:nvPr userDrawn="1"/>
        </p:nvSpPr>
        <p:spPr>
          <a:xfrm>
            <a:off x="0" y="-17929"/>
            <a:ext cx="5163671" cy="5163671"/>
          </a:xfrm>
          <a:prstGeom prst="rtTriangl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9A3A974-AD43-6644-868A-761D3F66AD27}" type="slidenum">
              <a:rPr lang="en-US" smtClean="0"/>
              <a:t>‹#›</a:t>
            </a:fld>
            <a:endParaRPr lang="en-US"/>
          </a:p>
        </p:txBody>
      </p:sp>
      <p:sp>
        <p:nvSpPr>
          <p:cNvPr id="7" name="Text Placeholder 2"/>
          <p:cNvSpPr>
            <a:spLocks noGrp="1"/>
          </p:cNvSpPr>
          <p:nvPr>
            <p:ph type="body" idx="1" hasCustomPrompt="1"/>
          </p:nvPr>
        </p:nvSpPr>
        <p:spPr>
          <a:xfrm>
            <a:off x="572744" y="347068"/>
            <a:ext cx="3867616" cy="283977"/>
          </a:xfrm>
          <a:prstGeom prst="rect">
            <a:avLst/>
          </a:prstGeom>
        </p:spPr>
        <p:txBody>
          <a:bodyPr anchor="b"/>
          <a:lstStyle>
            <a:lvl1pPr marL="0" indent="0">
              <a:buNone/>
              <a:defRPr sz="1600" b="1"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Month Day, Year</a:t>
            </a:r>
          </a:p>
        </p:txBody>
      </p:sp>
      <p:sp>
        <p:nvSpPr>
          <p:cNvPr id="8" name="Title 1"/>
          <p:cNvSpPr>
            <a:spLocks noGrp="1"/>
          </p:cNvSpPr>
          <p:nvPr>
            <p:ph type="title" hasCustomPrompt="1"/>
          </p:nvPr>
        </p:nvSpPr>
        <p:spPr>
          <a:xfrm>
            <a:off x="573865" y="631045"/>
            <a:ext cx="3867616" cy="2729573"/>
          </a:xfrm>
          <a:prstGeom prst="rect">
            <a:avLst/>
          </a:prstGeom>
        </p:spPr>
        <p:txBody>
          <a:bodyPr anchor="b" anchorCtr="0">
            <a:normAutofit/>
          </a:bodyPr>
          <a:lstStyle>
            <a:lvl1pPr algn="l">
              <a:defRPr sz="4000" b="1" cap="none" baseline="0">
                <a:solidFill>
                  <a:schemeClr val="bg1"/>
                </a:solidFill>
              </a:defRPr>
            </a:lvl1pPr>
          </a:lstStyle>
          <a:p>
            <a:r>
              <a:rPr lang="en-US" dirty="0"/>
              <a:t>Presentation Title Here</a:t>
            </a:r>
          </a:p>
        </p:txBody>
      </p:sp>
      <p:sp>
        <p:nvSpPr>
          <p:cNvPr id="9" name="Text Placeholder 2"/>
          <p:cNvSpPr>
            <a:spLocks noGrp="1"/>
          </p:cNvSpPr>
          <p:nvPr>
            <p:ph type="body" sz="quarter" idx="13" hasCustomPrompt="1"/>
          </p:nvPr>
        </p:nvSpPr>
        <p:spPr>
          <a:xfrm>
            <a:off x="572744" y="3372544"/>
            <a:ext cx="3868737" cy="923330"/>
          </a:xfrm>
          <a:prstGeom prst="rect">
            <a:avLst/>
          </a:prstGeom>
        </p:spPr>
        <p:txBody>
          <a:bodyPr vert="horz">
            <a:spAutoFit/>
          </a:bodyPr>
          <a:lstStyle>
            <a:lvl1pPr marL="0" indent="0">
              <a:buNone/>
              <a:defRPr sz="1800" baseline="0">
                <a:solidFill>
                  <a:srgbClr val="FFFFFF"/>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Subtitle would go here and can extend onto several lines like this example shows </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3672" y="4533595"/>
            <a:ext cx="1513683" cy="358959"/>
          </a:xfrm>
          <a:prstGeom prst="rect">
            <a:avLst/>
          </a:prstGeom>
        </p:spPr>
      </p:pic>
    </p:spTree>
    <p:extLst>
      <p:ext uri="{BB962C8B-B14F-4D97-AF65-F5344CB8AC3E}">
        <p14:creationId xmlns:p14="http://schemas.microsoft.com/office/powerpoint/2010/main" val="2310672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7" name="Text Placeholder 6"/>
          <p:cNvSpPr>
            <a:spLocks noGrp="1"/>
          </p:cNvSpPr>
          <p:nvPr>
            <p:ph type="body" sz="quarter" idx="39" hasCustomPrompt="1"/>
          </p:nvPr>
        </p:nvSpPr>
        <p:spPr>
          <a:xfrm>
            <a:off x="801842" y="943207"/>
            <a:ext cx="7464425" cy="400110"/>
          </a:xfrm>
          <a:prstGeom prst="rect">
            <a:avLst/>
          </a:prstGeom>
        </p:spPr>
        <p:txBody>
          <a:bodyPr vert="horz" wrap="square" anchor="b" anchorCtr="0">
            <a:spAutoFit/>
          </a:bodyPr>
          <a:lstStyle>
            <a:lvl1pPr marL="0" indent="0" algn="l">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Name of Table</a:t>
            </a:r>
          </a:p>
        </p:txBody>
      </p:sp>
      <p:sp>
        <p:nvSpPr>
          <p:cNvPr id="8" name="Table Placeholder 7"/>
          <p:cNvSpPr>
            <a:spLocks noGrp="1"/>
          </p:cNvSpPr>
          <p:nvPr>
            <p:ph type="tbl" sz="quarter" idx="40"/>
          </p:nvPr>
        </p:nvSpPr>
        <p:spPr>
          <a:xfrm>
            <a:off x="801843" y="1343317"/>
            <a:ext cx="7464425" cy="2341957"/>
          </a:xfrm>
          <a:prstGeom prst="rect">
            <a:avLst/>
          </a:prstGeom>
        </p:spPr>
        <p:txBody>
          <a:bodyPr vert="horz"/>
          <a:lstStyle/>
          <a:p>
            <a:r>
              <a:rPr lang="en-US"/>
              <a:t>Click icon to add table</a:t>
            </a:r>
            <a:endParaRPr lang="en-US" dirty="0"/>
          </a:p>
        </p:txBody>
      </p:sp>
    </p:spTree>
    <p:extLst>
      <p:ext uri="{BB962C8B-B14F-4D97-AF65-F5344CB8AC3E}">
        <p14:creationId xmlns:p14="http://schemas.microsoft.com/office/powerpoint/2010/main" val="23470476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6" name="Text Placeholder 6"/>
          <p:cNvSpPr>
            <a:spLocks noGrp="1"/>
          </p:cNvSpPr>
          <p:nvPr>
            <p:ph type="body" sz="quarter" idx="39" hasCustomPrompt="1"/>
          </p:nvPr>
        </p:nvSpPr>
        <p:spPr>
          <a:xfrm>
            <a:off x="771607" y="2219720"/>
            <a:ext cx="1465966" cy="771098"/>
          </a:xfrm>
          <a:prstGeom prst="rect">
            <a:avLst/>
          </a:prstGeom>
        </p:spPr>
        <p:txBody>
          <a:bodyPr vert="horz" anchor="b" anchorCtr="0">
            <a:normAutofit/>
          </a:bodyPr>
          <a:lstStyle>
            <a:lvl1pPr marL="0" indent="0" algn="l">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Bar Graph</a:t>
            </a:r>
          </a:p>
          <a:p>
            <a:pPr lvl="0"/>
            <a:r>
              <a:rPr lang="en-US" dirty="0"/>
              <a:t>Name</a:t>
            </a:r>
          </a:p>
        </p:txBody>
      </p:sp>
      <p:sp>
        <p:nvSpPr>
          <p:cNvPr id="4" name="Chart Placeholder 3"/>
          <p:cNvSpPr>
            <a:spLocks noGrp="1"/>
          </p:cNvSpPr>
          <p:nvPr>
            <p:ph type="chart" sz="quarter" idx="40"/>
          </p:nvPr>
        </p:nvSpPr>
        <p:spPr>
          <a:xfrm>
            <a:off x="2312988" y="1282924"/>
            <a:ext cx="6357937" cy="2905125"/>
          </a:xfrm>
          <a:prstGeom prst="rect">
            <a:avLst/>
          </a:prstGeom>
        </p:spPr>
        <p:txBody>
          <a:bodyPr vert="horz"/>
          <a:lstStyle/>
          <a:p>
            <a:r>
              <a:rPr lang="en-US"/>
              <a:t>Click icon to add chart</a:t>
            </a:r>
          </a:p>
        </p:txBody>
      </p:sp>
    </p:spTree>
    <p:extLst>
      <p:ext uri="{BB962C8B-B14F-4D97-AF65-F5344CB8AC3E}">
        <p14:creationId xmlns:p14="http://schemas.microsoft.com/office/powerpoint/2010/main" val="1800179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Slide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9A3A974-AD43-6644-868A-761D3F66AD27}" type="slidenum">
              <a:rPr lang="en-US" smtClean="0"/>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9144000" cy="5143500"/>
          </a:xfrm>
          <a:prstGeom prst="rect">
            <a:avLst/>
          </a:prstGeom>
        </p:spPr>
      </p:pic>
      <p:sp>
        <p:nvSpPr>
          <p:cNvPr id="9" name="Text Placeholder 6"/>
          <p:cNvSpPr>
            <a:spLocks noGrp="1"/>
          </p:cNvSpPr>
          <p:nvPr>
            <p:ph type="body" sz="quarter" idx="11" hasCustomPrompt="1"/>
          </p:nvPr>
        </p:nvSpPr>
        <p:spPr>
          <a:xfrm>
            <a:off x="1146919" y="2007102"/>
            <a:ext cx="6855044" cy="1174337"/>
          </a:xfrm>
          <a:prstGeom prst="rect">
            <a:avLst/>
          </a:prstGeom>
        </p:spPr>
        <p:txBody>
          <a:bodyPr vert="horz" anchor="ctr"/>
          <a:lstStyle>
            <a:lvl1pPr marL="0" indent="0" algn="ctr">
              <a:buNone/>
              <a:defRPr sz="4800" b="1">
                <a:solidFill>
                  <a:schemeClr val="accent1"/>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Divider Slide</a:t>
            </a:r>
          </a:p>
        </p:txBody>
      </p:sp>
    </p:spTree>
    <p:extLst>
      <p:ext uri="{BB962C8B-B14F-4D97-AF65-F5344CB8AC3E}">
        <p14:creationId xmlns:p14="http://schemas.microsoft.com/office/powerpoint/2010/main" val="34348955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or Divider A">
    <p:bg>
      <p:bgPr>
        <a:solidFill>
          <a:srgbClr val="A05EB5"/>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9A3A974-AD43-6644-868A-761D3F66AD27}" type="slidenum">
              <a:rPr lang="en-US" smtClean="0"/>
              <a:t>‹#›</a:t>
            </a:fld>
            <a:endParaRPr lang="en-US"/>
          </a:p>
        </p:txBody>
      </p:sp>
      <p:sp>
        <p:nvSpPr>
          <p:cNvPr id="7" name="Right Triangle 6"/>
          <p:cNvSpPr/>
          <p:nvPr userDrawn="1"/>
        </p:nvSpPr>
        <p:spPr>
          <a:xfrm>
            <a:off x="0" y="0"/>
            <a:ext cx="5145206" cy="5145206"/>
          </a:xfrm>
          <a:prstGeom prst="rtTriangle">
            <a:avLst/>
          </a:prstGeom>
          <a:solidFill>
            <a:srgbClr val="582C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10" name="Text Placeholder 6"/>
          <p:cNvSpPr>
            <a:spLocks noGrp="1"/>
          </p:cNvSpPr>
          <p:nvPr>
            <p:ph type="body" sz="quarter" idx="11" hasCustomPrompt="1"/>
          </p:nvPr>
        </p:nvSpPr>
        <p:spPr>
          <a:xfrm>
            <a:off x="1146919" y="2007102"/>
            <a:ext cx="6855044" cy="1174337"/>
          </a:xfrm>
          <a:prstGeom prst="rect">
            <a:avLst/>
          </a:prstGeom>
        </p:spPr>
        <p:txBody>
          <a:bodyPr vert="horz" anchor="ctr"/>
          <a:lstStyle>
            <a:lvl1pPr marL="0" indent="0" algn="ctr">
              <a:buNone/>
              <a:defRPr sz="3600" b="1" baseline="0">
                <a:solidFill>
                  <a:schemeClr val="bg1"/>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Divider Slide for a fun fact that could be two or 3 lines.</a:t>
            </a:r>
          </a:p>
        </p:txBody>
      </p:sp>
    </p:spTree>
    <p:extLst>
      <p:ext uri="{BB962C8B-B14F-4D97-AF65-F5344CB8AC3E}">
        <p14:creationId xmlns:p14="http://schemas.microsoft.com/office/powerpoint/2010/main" val="39733355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lor Divider B">
    <p:bg>
      <p:bgPr>
        <a:solidFill>
          <a:schemeClr val="accent2"/>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A3A974-AD43-6644-868A-761D3F66AD27}" type="slidenum">
              <a:rPr lang="en-US" smtClean="0"/>
              <a:t>‹#›</a:t>
            </a:fld>
            <a:endParaRPr lang="en-US"/>
          </a:p>
        </p:txBody>
      </p:sp>
      <p:sp>
        <p:nvSpPr>
          <p:cNvPr id="8" name="Rectangle 7"/>
          <p:cNvSpPr/>
          <p:nvPr userDrawn="1"/>
        </p:nvSpPr>
        <p:spPr>
          <a:xfrm>
            <a:off x="2501931" y="470832"/>
            <a:ext cx="4143737" cy="4143737"/>
          </a:xfrm>
          <a:prstGeom prst="rect">
            <a:avLst/>
          </a:prstGeom>
          <a:solidFill>
            <a:srgbClr val="F6B7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6"/>
          <p:cNvSpPr>
            <a:spLocks noGrp="1"/>
          </p:cNvSpPr>
          <p:nvPr>
            <p:ph type="body" sz="quarter" idx="11" hasCustomPrompt="1"/>
          </p:nvPr>
        </p:nvSpPr>
        <p:spPr>
          <a:xfrm>
            <a:off x="1146919" y="2007102"/>
            <a:ext cx="6855044" cy="1174337"/>
          </a:xfrm>
          <a:prstGeom prst="rect">
            <a:avLst/>
          </a:prstGeom>
        </p:spPr>
        <p:txBody>
          <a:bodyPr vert="horz" anchor="ctr"/>
          <a:lstStyle>
            <a:lvl1pPr marL="0" indent="0" algn="ctr">
              <a:buNone/>
              <a:defRPr sz="3600" b="1" baseline="0">
                <a:solidFill>
                  <a:schemeClr val="bg1"/>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Divider Slide for a fun fact that could be two or 3 lines.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Tree>
    <p:extLst>
      <p:ext uri="{BB962C8B-B14F-4D97-AF65-F5344CB8AC3E}">
        <p14:creationId xmlns:p14="http://schemas.microsoft.com/office/powerpoint/2010/main" val="2721386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lor Divider C">
    <p:bg>
      <p:bgPr>
        <a:solidFill>
          <a:schemeClr val="accent4"/>
        </a:solidFill>
        <a:effectLst/>
      </p:bgPr>
    </p:bg>
    <p:spTree>
      <p:nvGrpSpPr>
        <p:cNvPr id="1" name=""/>
        <p:cNvGrpSpPr/>
        <p:nvPr/>
      </p:nvGrpSpPr>
      <p:grpSpPr>
        <a:xfrm>
          <a:off x="0" y="0"/>
          <a:ext cx="0" cy="0"/>
          <a:chOff x="0" y="0"/>
          <a:chExt cx="0" cy="0"/>
        </a:xfrm>
      </p:grpSpPr>
      <p:sp>
        <p:nvSpPr>
          <p:cNvPr id="5" name="Oval 4"/>
          <p:cNvSpPr/>
          <p:nvPr userDrawn="1"/>
        </p:nvSpPr>
        <p:spPr>
          <a:xfrm>
            <a:off x="-2236161" y="-3228400"/>
            <a:ext cx="7745710" cy="7745710"/>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9A3A974-AD43-6644-868A-761D3F66AD27}" type="slidenum">
              <a:rPr lang="en-US" smtClean="0"/>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8" name="Text Placeholder 6"/>
          <p:cNvSpPr>
            <a:spLocks noGrp="1"/>
          </p:cNvSpPr>
          <p:nvPr>
            <p:ph type="body" sz="quarter" idx="11" hasCustomPrompt="1"/>
          </p:nvPr>
        </p:nvSpPr>
        <p:spPr>
          <a:xfrm>
            <a:off x="1146919" y="2007102"/>
            <a:ext cx="6855044" cy="1174337"/>
          </a:xfrm>
          <a:prstGeom prst="rect">
            <a:avLst/>
          </a:prstGeom>
        </p:spPr>
        <p:txBody>
          <a:bodyPr vert="horz" anchor="ctr"/>
          <a:lstStyle>
            <a:lvl1pPr marL="0" indent="0" algn="ctr">
              <a:buNone/>
              <a:defRPr sz="3600" b="1" baseline="0">
                <a:solidFill>
                  <a:schemeClr val="bg1"/>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Divider Slide for a fun fact that could be two or 3 lines.</a:t>
            </a:r>
          </a:p>
        </p:txBody>
      </p:sp>
    </p:spTree>
    <p:extLst>
      <p:ext uri="{BB962C8B-B14F-4D97-AF65-F5344CB8AC3E}">
        <p14:creationId xmlns:p14="http://schemas.microsoft.com/office/powerpoint/2010/main" val="42507331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lor Divider 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alphaModFix amt="91000"/>
            <a:extLst>
              <a:ext uri="{BEBA8EAE-BF5A-486C-A8C5-ECC9F3942E4B}">
                <a14:imgProps xmlns:a14="http://schemas.microsoft.com/office/drawing/2010/main">
                  <a14:imgLayer r:embed="rId3">
                    <a14:imgEffect>
                      <a14:sharpenSoften amount="94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a:p>
        </p:txBody>
      </p:sp>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7" name="Text Placeholder 6"/>
          <p:cNvSpPr>
            <a:spLocks noGrp="1"/>
          </p:cNvSpPr>
          <p:nvPr>
            <p:ph type="body" sz="quarter" idx="11" hasCustomPrompt="1"/>
          </p:nvPr>
        </p:nvSpPr>
        <p:spPr>
          <a:xfrm>
            <a:off x="1146919" y="2007102"/>
            <a:ext cx="6855044" cy="1174337"/>
          </a:xfrm>
          <a:prstGeom prst="rect">
            <a:avLst/>
          </a:prstGeom>
        </p:spPr>
        <p:txBody>
          <a:bodyPr vert="horz" anchor="ctr"/>
          <a:lstStyle>
            <a:lvl1pPr marL="0" indent="0" algn="ctr">
              <a:buNone/>
              <a:defRPr sz="3600" b="1" baseline="0">
                <a:solidFill>
                  <a:schemeClr val="bg1"/>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Divider Slide for a fun fact that could be two or 3 lines.</a:t>
            </a:r>
          </a:p>
        </p:txBody>
      </p:sp>
    </p:spTree>
    <p:extLst>
      <p:ext uri="{BB962C8B-B14F-4D97-AF65-F5344CB8AC3E}">
        <p14:creationId xmlns:p14="http://schemas.microsoft.com/office/powerpoint/2010/main" val="2141718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Slide A">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9A3A974-AD43-6644-868A-761D3F66AD27}" type="slidenum">
              <a:rPr lang="en-US" smtClean="0"/>
              <a:t>‹#›</a:t>
            </a:fld>
            <a:endParaRPr lang="en-US"/>
          </a:p>
        </p:txBody>
      </p:sp>
      <p:pic>
        <p:nvPicPr>
          <p:cNvPr id="10" name="Picture 9" descr="20130115_mfm-surgery-05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8263"/>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12" name="Oval 11"/>
          <p:cNvSpPr/>
          <p:nvPr userDrawn="1"/>
        </p:nvSpPr>
        <p:spPr>
          <a:xfrm>
            <a:off x="5541736" y="304155"/>
            <a:ext cx="3330009" cy="333000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spc="-80" dirty="0">
              <a:solidFill>
                <a:srgbClr val="C015CE"/>
              </a:solidFill>
              <a:latin typeface="Arial" charset="0"/>
              <a:ea typeface="Arial" charset="0"/>
              <a:cs typeface="Arial" charset="0"/>
            </a:endParaRPr>
          </a:p>
          <a:p>
            <a:pPr algn="ctr"/>
            <a:endParaRPr lang="en-US" sz="1600" b="1" spc="-80" dirty="0">
              <a:solidFill>
                <a:srgbClr val="C015CE"/>
              </a:solidFill>
              <a:latin typeface="Arial" charset="0"/>
              <a:ea typeface="Arial" charset="0"/>
              <a:cs typeface="Arial" charset="0"/>
            </a:endParaRPr>
          </a:p>
          <a:p>
            <a:pPr algn="ctr"/>
            <a:endParaRPr lang="en-US" sz="1600" b="1" spc="-80" dirty="0">
              <a:solidFill>
                <a:srgbClr val="C015CE"/>
              </a:solidFill>
              <a:latin typeface="Arial" charset="0"/>
              <a:ea typeface="Arial" charset="0"/>
              <a:cs typeface="Arial" charset="0"/>
            </a:endParaRPr>
          </a:p>
          <a:p>
            <a:pPr algn="ctr"/>
            <a:br>
              <a:rPr lang="en-US" sz="1600" b="1" dirty="0">
                <a:solidFill>
                  <a:srgbClr val="C015CE"/>
                </a:solidFill>
                <a:latin typeface="Arial" charset="0"/>
                <a:ea typeface="Arial" charset="0"/>
                <a:cs typeface="Arial" charset="0"/>
              </a:rPr>
            </a:br>
            <a:endParaRPr lang="en-US" sz="1600" b="1" dirty="0">
              <a:solidFill>
                <a:srgbClr val="C015CE"/>
              </a:solidFill>
              <a:latin typeface="Arial" charset="0"/>
              <a:ea typeface="Arial" charset="0"/>
              <a:cs typeface="Arial" charset="0"/>
            </a:endParaRPr>
          </a:p>
        </p:txBody>
      </p:sp>
      <p:sp>
        <p:nvSpPr>
          <p:cNvPr id="13" name="Text Placeholder 6"/>
          <p:cNvSpPr>
            <a:spLocks noGrp="1"/>
          </p:cNvSpPr>
          <p:nvPr>
            <p:ph type="body" sz="quarter" idx="11" hasCustomPrompt="1"/>
          </p:nvPr>
        </p:nvSpPr>
        <p:spPr>
          <a:xfrm>
            <a:off x="5873466" y="827254"/>
            <a:ext cx="2675540" cy="2008641"/>
          </a:xfrm>
          <a:prstGeom prst="rect">
            <a:avLst/>
          </a:prstGeom>
        </p:spPr>
        <p:txBody>
          <a:bodyPr vert="horz" anchor="b" anchorCtr="0">
            <a:normAutofit/>
          </a:bodyPr>
          <a:lstStyle>
            <a:lvl1pPr marL="0" indent="0" algn="ctr">
              <a:buNone/>
              <a:defRPr sz="2800" b="0" baseline="0">
                <a:solidFill>
                  <a:srgbClr val="C6007E"/>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A quote can go in this circle. About 10-15 words.</a:t>
            </a:r>
          </a:p>
        </p:txBody>
      </p:sp>
      <p:sp>
        <p:nvSpPr>
          <p:cNvPr id="14" name="Text Placeholder 6"/>
          <p:cNvSpPr>
            <a:spLocks noGrp="1"/>
          </p:cNvSpPr>
          <p:nvPr>
            <p:ph type="body" sz="quarter" idx="13" hasCustomPrompt="1"/>
          </p:nvPr>
        </p:nvSpPr>
        <p:spPr>
          <a:xfrm>
            <a:off x="5873466" y="2835895"/>
            <a:ext cx="2675540" cy="394598"/>
          </a:xfrm>
          <a:prstGeom prst="rect">
            <a:avLst/>
          </a:prstGeom>
        </p:spPr>
        <p:txBody>
          <a:bodyPr vert="horz"/>
          <a:lstStyle>
            <a:lvl1pPr marL="0" indent="0" algn="ctr">
              <a:buNone/>
              <a:defRPr sz="1200" b="0" baseline="0">
                <a:solidFill>
                  <a:schemeClr val="accent6"/>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Dr. First Last, MD</a:t>
            </a:r>
          </a:p>
        </p:txBody>
      </p:sp>
    </p:spTree>
    <p:extLst>
      <p:ext uri="{BB962C8B-B14F-4D97-AF65-F5344CB8AC3E}">
        <p14:creationId xmlns:p14="http://schemas.microsoft.com/office/powerpoint/2010/main" val="1673217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Slide B">
    <p:spTree>
      <p:nvGrpSpPr>
        <p:cNvPr id="1" name=""/>
        <p:cNvGrpSpPr/>
        <p:nvPr/>
      </p:nvGrpSpPr>
      <p:grpSpPr>
        <a:xfrm>
          <a:off x="0" y="0"/>
          <a:ext cx="0" cy="0"/>
          <a:chOff x="0" y="0"/>
          <a:chExt cx="0" cy="0"/>
        </a:xfrm>
      </p:grpSpPr>
      <p:pic>
        <p:nvPicPr>
          <p:cNvPr id="2" name="Picture 1" descr="20160404_community_030.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 y="-14582"/>
            <a:ext cx="9144001" cy="5162845"/>
          </a:xfrm>
          <a:prstGeom prst="rect">
            <a:avLst/>
          </a:prstGeom>
        </p:spPr>
      </p:pic>
      <p:sp>
        <p:nvSpPr>
          <p:cNvPr id="9" name="Slide Number Placeholder 8"/>
          <p:cNvSpPr>
            <a:spLocks noGrp="1"/>
          </p:cNvSpPr>
          <p:nvPr>
            <p:ph type="sldNum" sz="quarter" idx="12"/>
          </p:nvPr>
        </p:nvSpPr>
        <p:spPr/>
        <p:txBody>
          <a:bodyPr/>
          <a:lstStyle/>
          <a:p>
            <a:fld id="{D9A3A974-AD43-6644-868A-761D3F66AD27}" type="slidenum">
              <a:rPr lang="en-US" smtClean="0"/>
              <a:t>‹#›</a:t>
            </a:fld>
            <a:endParaRPr lang="en-US"/>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15" name="Right Triangle 14"/>
          <p:cNvSpPr/>
          <p:nvPr userDrawn="1"/>
        </p:nvSpPr>
        <p:spPr>
          <a:xfrm rot="10800000">
            <a:off x="4263082" y="-14582"/>
            <a:ext cx="4880918" cy="4880918"/>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i="1" spc="-80" dirty="0">
              <a:solidFill>
                <a:srgbClr val="C015CE"/>
              </a:solidFill>
              <a:latin typeface="Trebuchet MS" charset="0"/>
              <a:ea typeface="Trebuchet MS" charset="0"/>
              <a:cs typeface="Trebuchet MS" charset="0"/>
            </a:endParaRPr>
          </a:p>
        </p:txBody>
      </p:sp>
      <p:sp>
        <p:nvSpPr>
          <p:cNvPr id="13" name="Text Placeholder 6"/>
          <p:cNvSpPr>
            <a:spLocks noGrp="1"/>
          </p:cNvSpPr>
          <p:nvPr>
            <p:ph type="body" sz="quarter" idx="11" hasCustomPrompt="1"/>
          </p:nvPr>
        </p:nvSpPr>
        <p:spPr>
          <a:xfrm>
            <a:off x="6113448" y="270066"/>
            <a:ext cx="2675540" cy="2008641"/>
          </a:xfrm>
          <a:prstGeom prst="rect">
            <a:avLst/>
          </a:prstGeom>
        </p:spPr>
        <p:txBody>
          <a:bodyPr vert="horz" anchor="ctr" anchorCtr="0">
            <a:normAutofit/>
          </a:bodyPr>
          <a:lstStyle>
            <a:lvl1pPr marL="0" indent="0" algn="r">
              <a:buNone/>
              <a:defRPr sz="2400" b="0" baseline="0">
                <a:solidFill>
                  <a:srgbClr val="C6007E"/>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A quote can go in this circle. The length can be about 15-20 words.</a:t>
            </a:r>
          </a:p>
        </p:txBody>
      </p:sp>
      <p:sp>
        <p:nvSpPr>
          <p:cNvPr id="14" name="Text Placeholder 6"/>
          <p:cNvSpPr>
            <a:spLocks noGrp="1"/>
          </p:cNvSpPr>
          <p:nvPr>
            <p:ph type="body" sz="quarter" idx="13" hasCustomPrompt="1"/>
          </p:nvPr>
        </p:nvSpPr>
        <p:spPr>
          <a:xfrm>
            <a:off x="6856540" y="2380252"/>
            <a:ext cx="1932448" cy="394598"/>
          </a:xfrm>
          <a:prstGeom prst="rect">
            <a:avLst/>
          </a:prstGeom>
        </p:spPr>
        <p:txBody>
          <a:bodyPr vert="horz"/>
          <a:lstStyle>
            <a:lvl1pPr marL="0" indent="0" algn="r">
              <a:buNone/>
              <a:defRPr sz="1200" b="0" baseline="0">
                <a:solidFill>
                  <a:schemeClr val="accent6"/>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Dr. First Last, MD</a:t>
            </a:r>
          </a:p>
        </p:txBody>
      </p:sp>
    </p:spTree>
    <p:extLst>
      <p:ext uri="{BB962C8B-B14F-4D97-AF65-F5344CB8AC3E}">
        <p14:creationId xmlns:p14="http://schemas.microsoft.com/office/powerpoint/2010/main" val="2254148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Quote Slide A">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0" y="0"/>
            <a:ext cx="9144000" cy="5148263"/>
          </a:xfrm>
          <a:prstGeom prst="rect">
            <a:avLst/>
          </a:prstGeom>
        </p:spPr>
        <p:txBody>
          <a:bodyPr vert="horz"/>
          <a:lstStyle/>
          <a:p>
            <a:r>
              <a:rPr lang="en-US"/>
              <a:t>Click icon to add picture</a:t>
            </a:r>
          </a:p>
        </p:txBody>
      </p:sp>
      <p:sp>
        <p:nvSpPr>
          <p:cNvPr id="9" name="Slide Number Placeholder 8"/>
          <p:cNvSpPr>
            <a:spLocks noGrp="1"/>
          </p:cNvSpPr>
          <p:nvPr>
            <p:ph type="sldNum" sz="quarter" idx="12"/>
          </p:nvPr>
        </p:nvSpPr>
        <p:spPr/>
        <p:txBody>
          <a:bodyPr/>
          <a:lstStyle/>
          <a:p>
            <a:fld id="{D9A3A974-AD43-6644-868A-761D3F66AD27}" type="slidenum">
              <a:rPr lang="en-US" smtClean="0"/>
              <a:t>‹#›</a:t>
            </a:fld>
            <a:endParaRPr lang="en-US"/>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12" name="Oval 11"/>
          <p:cNvSpPr/>
          <p:nvPr userDrawn="1"/>
        </p:nvSpPr>
        <p:spPr>
          <a:xfrm>
            <a:off x="5541736" y="304155"/>
            <a:ext cx="3330009" cy="333000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spc="-80" dirty="0">
              <a:solidFill>
                <a:srgbClr val="C015CE"/>
              </a:solidFill>
              <a:latin typeface="Arial" charset="0"/>
              <a:ea typeface="Arial" charset="0"/>
              <a:cs typeface="Arial" charset="0"/>
            </a:endParaRPr>
          </a:p>
          <a:p>
            <a:pPr algn="ctr"/>
            <a:endParaRPr lang="en-US" sz="1600" b="1" spc="-80" dirty="0">
              <a:solidFill>
                <a:srgbClr val="C015CE"/>
              </a:solidFill>
              <a:latin typeface="Arial" charset="0"/>
              <a:ea typeface="Arial" charset="0"/>
              <a:cs typeface="Arial" charset="0"/>
            </a:endParaRPr>
          </a:p>
          <a:p>
            <a:pPr algn="ctr"/>
            <a:endParaRPr lang="en-US" sz="1600" b="1" spc="-80" dirty="0">
              <a:solidFill>
                <a:srgbClr val="C015CE"/>
              </a:solidFill>
              <a:latin typeface="Arial" charset="0"/>
              <a:ea typeface="Arial" charset="0"/>
              <a:cs typeface="Arial" charset="0"/>
            </a:endParaRPr>
          </a:p>
          <a:p>
            <a:pPr algn="ctr"/>
            <a:br>
              <a:rPr lang="en-US" sz="1600" b="1" dirty="0">
                <a:solidFill>
                  <a:srgbClr val="C015CE"/>
                </a:solidFill>
                <a:latin typeface="Arial" charset="0"/>
                <a:ea typeface="Arial" charset="0"/>
                <a:cs typeface="Arial" charset="0"/>
              </a:rPr>
            </a:br>
            <a:endParaRPr lang="en-US" sz="1600" b="1" dirty="0">
              <a:solidFill>
                <a:srgbClr val="C015CE"/>
              </a:solidFill>
              <a:latin typeface="Arial" charset="0"/>
              <a:ea typeface="Arial" charset="0"/>
              <a:cs typeface="Arial" charset="0"/>
            </a:endParaRPr>
          </a:p>
        </p:txBody>
      </p:sp>
      <p:sp>
        <p:nvSpPr>
          <p:cNvPr id="13" name="Text Placeholder 6"/>
          <p:cNvSpPr>
            <a:spLocks noGrp="1"/>
          </p:cNvSpPr>
          <p:nvPr>
            <p:ph type="body" sz="quarter" idx="11" hasCustomPrompt="1"/>
          </p:nvPr>
        </p:nvSpPr>
        <p:spPr>
          <a:xfrm>
            <a:off x="5873466" y="827254"/>
            <a:ext cx="2675540" cy="2008641"/>
          </a:xfrm>
          <a:prstGeom prst="rect">
            <a:avLst/>
          </a:prstGeom>
        </p:spPr>
        <p:txBody>
          <a:bodyPr vert="horz" anchor="b" anchorCtr="0">
            <a:normAutofit/>
          </a:bodyPr>
          <a:lstStyle>
            <a:lvl1pPr marL="0" indent="0" algn="ctr">
              <a:buNone/>
              <a:defRPr sz="2800" b="0" baseline="0">
                <a:solidFill>
                  <a:srgbClr val="C6007E"/>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A quote can go in this circle. About 10-15 words.</a:t>
            </a:r>
          </a:p>
        </p:txBody>
      </p:sp>
      <p:sp>
        <p:nvSpPr>
          <p:cNvPr id="14" name="Text Placeholder 6"/>
          <p:cNvSpPr>
            <a:spLocks noGrp="1"/>
          </p:cNvSpPr>
          <p:nvPr>
            <p:ph type="body" sz="quarter" idx="13" hasCustomPrompt="1"/>
          </p:nvPr>
        </p:nvSpPr>
        <p:spPr>
          <a:xfrm>
            <a:off x="5873466" y="2835895"/>
            <a:ext cx="2675540" cy="394598"/>
          </a:xfrm>
          <a:prstGeom prst="rect">
            <a:avLst/>
          </a:prstGeom>
        </p:spPr>
        <p:txBody>
          <a:bodyPr vert="horz"/>
          <a:lstStyle>
            <a:lvl1pPr marL="0" indent="0" algn="ctr">
              <a:buNone/>
              <a:defRPr sz="1200" b="0" baseline="0">
                <a:solidFill>
                  <a:schemeClr val="accent6"/>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Dr. First Last, MD</a:t>
            </a:r>
          </a:p>
        </p:txBody>
      </p:sp>
    </p:spTree>
    <p:extLst>
      <p:ext uri="{BB962C8B-B14F-4D97-AF65-F5344CB8AC3E}">
        <p14:creationId xmlns:p14="http://schemas.microsoft.com/office/powerpoint/2010/main" val="108792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e Title Slid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0" y="-17463"/>
            <a:ext cx="9144327" cy="5165726"/>
          </a:xfrm>
          <a:custGeom>
            <a:avLst/>
            <a:gdLst>
              <a:gd name="connsiteX0" fmla="*/ 0 w 9144000"/>
              <a:gd name="connsiteY0" fmla="*/ 0 h 5165726"/>
              <a:gd name="connsiteX1" fmla="*/ 8283028 w 9144000"/>
              <a:gd name="connsiteY1" fmla="*/ 0 h 5165726"/>
              <a:gd name="connsiteX2" fmla="*/ 9144000 w 9144000"/>
              <a:gd name="connsiteY2" fmla="*/ 860972 h 5165726"/>
              <a:gd name="connsiteX3" fmla="*/ 9144000 w 9144000"/>
              <a:gd name="connsiteY3" fmla="*/ 5165726 h 5165726"/>
              <a:gd name="connsiteX4" fmla="*/ 0 w 9144000"/>
              <a:gd name="connsiteY4" fmla="*/ 5165726 h 5165726"/>
              <a:gd name="connsiteX5" fmla="*/ 0 w 9144000"/>
              <a:gd name="connsiteY5" fmla="*/ 0 h 5165726"/>
              <a:gd name="connsiteX0" fmla="*/ 0 w 9144327"/>
              <a:gd name="connsiteY0" fmla="*/ 7299 h 5173025"/>
              <a:gd name="connsiteX1" fmla="*/ 9144327 w 9144327"/>
              <a:gd name="connsiteY1" fmla="*/ 0 h 5173025"/>
              <a:gd name="connsiteX2" fmla="*/ 9144000 w 9144327"/>
              <a:gd name="connsiteY2" fmla="*/ 868271 h 5173025"/>
              <a:gd name="connsiteX3" fmla="*/ 9144000 w 9144327"/>
              <a:gd name="connsiteY3" fmla="*/ 5173025 h 5173025"/>
              <a:gd name="connsiteX4" fmla="*/ 0 w 9144327"/>
              <a:gd name="connsiteY4" fmla="*/ 5173025 h 5173025"/>
              <a:gd name="connsiteX5" fmla="*/ 0 w 9144327"/>
              <a:gd name="connsiteY5" fmla="*/ 7299 h 5173025"/>
              <a:gd name="connsiteX0" fmla="*/ 0 w 9144327"/>
              <a:gd name="connsiteY0" fmla="*/ 7299 h 5173025"/>
              <a:gd name="connsiteX1" fmla="*/ 9144327 w 9144327"/>
              <a:gd name="connsiteY1" fmla="*/ 0 h 5173025"/>
              <a:gd name="connsiteX2" fmla="*/ 9144000 w 9144327"/>
              <a:gd name="connsiteY2" fmla="*/ 868271 h 5173025"/>
              <a:gd name="connsiteX3" fmla="*/ 9144000 w 9144327"/>
              <a:gd name="connsiteY3" fmla="*/ 5173025 h 5173025"/>
              <a:gd name="connsiteX4" fmla="*/ 5153194 w 9144327"/>
              <a:gd name="connsiteY4" fmla="*/ 5173025 h 5173025"/>
              <a:gd name="connsiteX5" fmla="*/ 0 w 9144327"/>
              <a:gd name="connsiteY5" fmla="*/ 7299 h 5173025"/>
              <a:gd name="connsiteX0" fmla="*/ 0 w 9144327"/>
              <a:gd name="connsiteY0" fmla="*/ 7299 h 5173025"/>
              <a:gd name="connsiteX1" fmla="*/ 9144327 w 9144327"/>
              <a:gd name="connsiteY1" fmla="*/ 0 h 5173025"/>
              <a:gd name="connsiteX2" fmla="*/ 9144000 w 9144327"/>
              <a:gd name="connsiteY2" fmla="*/ 5173025 h 5173025"/>
              <a:gd name="connsiteX3" fmla="*/ 5153194 w 9144327"/>
              <a:gd name="connsiteY3" fmla="*/ 5173025 h 5173025"/>
              <a:gd name="connsiteX4" fmla="*/ 0 w 9144327"/>
              <a:gd name="connsiteY4" fmla="*/ 7299 h 5173025"/>
              <a:gd name="connsiteX0" fmla="*/ 0 w 9144327"/>
              <a:gd name="connsiteY0" fmla="*/ 0 h 5165726"/>
              <a:gd name="connsiteX1" fmla="*/ 9144327 w 9144327"/>
              <a:gd name="connsiteY1" fmla="*/ 14596 h 5165726"/>
              <a:gd name="connsiteX2" fmla="*/ 9144000 w 9144327"/>
              <a:gd name="connsiteY2" fmla="*/ 5165726 h 5165726"/>
              <a:gd name="connsiteX3" fmla="*/ 5153194 w 9144327"/>
              <a:gd name="connsiteY3" fmla="*/ 5165726 h 5165726"/>
              <a:gd name="connsiteX4" fmla="*/ 0 w 9144327"/>
              <a:gd name="connsiteY4" fmla="*/ 0 h 516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327" h="5165726">
                <a:moveTo>
                  <a:pt x="0" y="0"/>
                </a:moveTo>
                <a:lnTo>
                  <a:pt x="9144327" y="14596"/>
                </a:lnTo>
                <a:lnTo>
                  <a:pt x="9144000" y="5165726"/>
                </a:lnTo>
                <a:lnTo>
                  <a:pt x="5153194" y="5165726"/>
                </a:lnTo>
                <a:lnTo>
                  <a:pt x="0" y="0"/>
                </a:lnTo>
                <a:close/>
              </a:path>
            </a:pathLst>
          </a:custGeom>
        </p:spPr>
        <p:txBody>
          <a:bodyPr vert="horz"/>
          <a:lstStyle>
            <a:lvl1pPr marL="0" indent="0" algn="r">
              <a:buNone/>
              <a:defRPr baseline="0"/>
            </a:lvl1pPr>
          </a:lstStyle>
          <a:p>
            <a:r>
              <a:rPr lang="en-US"/>
              <a:t>Click icon to add picture</a:t>
            </a:r>
            <a:endParaRPr lang="en-US" dirty="0"/>
          </a:p>
        </p:txBody>
      </p:sp>
      <p:sp>
        <p:nvSpPr>
          <p:cNvPr id="11" name="Right Triangle 10"/>
          <p:cNvSpPr/>
          <p:nvPr userDrawn="1"/>
        </p:nvSpPr>
        <p:spPr>
          <a:xfrm>
            <a:off x="0" y="-17929"/>
            <a:ext cx="5163671" cy="5163671"/>
          </a:xfrm>
          <a:prstGeom prst="rtTriangl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9A3A974-AD43-6644-868A-761D3F66AD27}" type="slidenum">
              <a:rPr lang="en-US" smtClean="0"/>
              <a:t>‹#›</a:t>
            </a:fld>
            <a:endParaRPr lang="en-US"/>
          </a:p>
        </p:txBody>
      </p:sp>
      <p:sp>
        <p:nvSpPr>
          <p:cNvPr id="7" name="Text Placeholder 2"/>
          <p:cNvSpPr>
            <a:spLocks noGrp="1"/>
          </p:cNvSpPr>
          <p:nvPr>
            <p:ph type="body" idx="1" hasCustomPrompt="1"/>
          </p:nvPr>
        </p:nvSpPr>
        <p:spPr>
          <a:xfrm>
            <a:off x="572744" y="347068"/>
            <a:ext cx="3867616" cy="283977"/>
          </a:xfrm>
          <a:prstGeom prst="rect">
            <a:avLst/>
          </a:prstGeom>
        </p:spPr>
        <p:txBody>
          <a:bodyPr anchor="b"/>
          <a:lstStyle>
            <a:lvl1pPr marL="0" indent="0">
              <a:buNone/>
              <a:defRPr sz="1400" b="1" cap="all"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Month Day, Year</a:t>
            </a:r>
          </a:p>
        </p:txBody>
      </p:sp>
      <p:sp>
        <p:nvSpPr>
          <p:cNvPr id="8" name="Title 1"/>
          <p:cNvSpPr>
            <a:spLocks noGrp="1"/>
          </p:cNvSpPr>
          <p:nvPr>
            <p:ph type="title" hasCustomPrompt="1"/>
          </p:nvPr>
        </p:nvSpPr>
        <p:spPr>
          <a:xfrm>
            <a:off x="573865" y="631045"/>
            <a:ext cx="3867616" cy="2729573"/>
          </a:xfrm>
          <a:prstGeom prst="rect">
            <a:avLst/>
          </a:prstGeom>
        </p:spPr>
        <p:txBody>
          <a:bodyPr anchor="b" anchorCtr="0">
            <a:normAutofit/>
          </a:bodyPr>
          <a:lstStyle>
            <a:lvl1pPr algn="l">
              <a:defRPr sz="4000" b="1" cap="none" baseline="0">
                <a:solidFill>
                  <a:schemeClr val="bg1"/>
                </a:solidFill>
              </a:defRPr>
            </a:lvl1pPr>
          </a:lstStyle>
          <a:p>
            <a:r>
              <a:rPr lang="en-US" dirty="0"/>
              <a:t>Presentation Title Here</a:t>
            </a:r>
          </a:p>
        </p:txBody>
      </p:sp>
      <p:sp>
        <p:nvSpPr>
          <p:cNvPr id="9" name="Text Placeholder 2"/>
          <p:cNvSpPr>
            <a:spLocks noGrp="1"/>
          </p:cNvSpPr>
          <p:nvPr>
            <p:ph type="body" sz="quarter" idx="13" hasCustomPrompt="1"/>
          </p:nvPr>
        </p:nvSpPr>
        <p:spPr>
          <a:xfrm>
            <a:off x="572744" y="3372544"/>
            <a:ext cx="3868737" cy="923330"/>
          </a:xfrm>
          <a:prstGeom prst="rect">
            <a:avLst/>
          </a:prstGeom>
        </p:spPr>
        <p:txBody>
          <a:bodyPr vert="horz">
            <a:spAutoFit/>
          </a:bodyPr>
          <a:lstStyle>
            <a:lvl1pPr marL="0" indent="0">
              <a:buNone/>
              <a:defRPr sz="1800" baseline="0">
                <a:solidFill>
                  <a:srgbClr val="FFFFFF"/>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Subtitle would go here and can extend onto several lines like this example shows </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3672" y="4533595"/>
            <a:ext cx="1513683" cy="358959"/>
          </a:xfrm>
          <a:prstGeom prst="rect">
            <a:avLst/>
          </a:prstGeom>
        </p:spPr>
      </p:pic>
    </p:spTree>
    <p:extLst>
      <p:ext uri="{BB962C8B-B14F-4D97-AF65-F5344CB8AC3E}">
        <p14:creationId xmlns:p14="http://schemas.microsoft.com/office/powerpoint/2010/main" val="24991633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Quote Slide B">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14288"/>
            <a:ext cx="9173197" cy="5169849"/>
          </a:xfrm>
          <a:custGeom>
            <a:avLst/>
            <a:gdLst>
              <a:gd name="connsiteX0" fmla="*/ 0 w 9144000"/>
              <a:gd name="connsiteY0" fmla="*/ 0 h 5162551"/>
              <a:gd name="connsiteX1" fmla="*/ 6562725 w 9144000"/>
              <a:gd name="connsiteY1" fmla="*/ 0 h 5162551"/>
              <a:gd name="connsiteX2" fmla="*/ 9144000 w 9144000"/>
              <a:gd name="connsiteY2" fmla="*/ 2581276 h 5162551"/>
              <a:gd name="connsiteX3" fmla="*/ 9144000 w 9144000"/>
              <a:gd name="connsiteY3" fmla="*/ 5162551 h 5162551"/>
              <a:gd name="connsiteX4" fmla="*/ 0 w 9144000"/>
              <a:gd name="connsiteY4" fmla="*/ 5162551 h 5162551"/>
              <a:gd name="connsiteX5" fmla="*/ 0 w 9144000"/>
              <a:gd name="connsiteY5" fmla="*/ 0 h 5162551"/>
              <a:gd name="connsiteX0" fmla="*/ 0 w 9144000"/>
              <a:gd name="connsiteY0" fmla="*/ 0 h 5162551"/>
              <a:gd name="connsiteX1" fmla="*/ 5606538 w 9144000"/>
              <a:gd name="connsiteY1" fmla="*/ 7298 h 5162551"/>
              <a:gd name="connsiteX2" fmla="*/ 9144000 w 9144000"/>
              <a:gd name="connsiteY2" fmla="*/ 2581276 h 5162551"/>
              <a:gd name="connsiteX3" fmla="*/ 9144000 w 9144000"/>
              <a:gd name="connsiteY3" fmla="*/ 5162551 h 5162551"/>
              <a:gd name="connsiteX4" fmla="*/ 0 w 9144000"/>
              <a:gd name="connsiteY4" fmla="*/ 5162551 h 5162551"/>
              <a:gd name="connsiteX5" fmla="*/ 0 w 9144000"/>
              <a:gd name="connsiteY5" fmla="*/ 0 h 5162551"/>
              <a:gd name="connsiteX0" fmla="*/ 0 w 9165898"/>
              <a:gd name="connsiteY0" fmla="*/ 0 h 5162551"/>
              <a:gd name="connsiteX1" fmla="*/ 5606538 w 9165898"/>
              <a:gd name="connsiteY1" fmla="*/ 7298 h 5162551"/>
              <a:gd name="connsiteX2" fmla="*/ 9165898 w 9165898"/>
              <a:gd name="connsiteY2" fmla="*/ 4486215 h 5162551"/>
              <a:gd name="connsiteX3" fmla="*/ 9144000 w 9165898"/>
              <a:gd name="connsiteY3" fmla="*/ 5162551 h 5162551"/>
              <a:gd name="connsiteX4" fmla="*/ 0 w 9165898"/>
              <a:gd name="connsiteY4" fmla="*/ 5162551 h 5162551"/>
              <a:gd name="connsiteX5" fmla="*/ 0 w 9165898"/>
              <a:gd name="connsiteY5" fmla="*/ 0 h 5162551"/>
              <a:gd name="connsiteX0" fmla="*/ 0 w 9165898"/>
              <a:gd name="connsiteY0" fmla="*/ 0 h 5162551"/>
              <a:gd name="connsiteX1" fmla="*/ 4161308 w 9165898"/>
              <a:gd name="connsiteY1" fmla="*/ 21895 h 5162551"/>
              <a:gd name="connsiteX2" fmla="*/ 9165898 w 9165898"/>
              <a:gd name="connsiteY2" fmla="*/ 4486215 h 5162551"/>
              <a:gd name="connsiteX3" fmla="*/ 9144000 w 9165898"/>
              <a:gd name="connsiteY3" fmla="*/ 5162551 h 5162551"/>
              <a:gd name="connsiteX4" fmla="*/ 0 w 9165898"/>
              <a:gd name="connsiteY4" fmla="*/ 5162551 h 5162551"/>
              <a:gd name="connsiteX5" fmla="*/ 0 w 9165898"/>
              <a:gd name="connsiteY5" fmla="*/ 0 h 5162551"/>
              <a:gd name="connsiteX0" fmla="*/ 0 w 9165898"/>
              <a:gd name="connsiteY0" fmla="*/ 0 h 5169849"/>
              <a:gd name="connsiteX1" fmla="*/ 4161308 w 9165898"/>
              <a:gd name="connsiteY1" fmla="*/ 21895 h 5169849"/>
              <a:gd name="connsiteX2" fmla="*/ 9165898 w 9165898"/>
              <a:gd name="connsiteY2" fmla="*/ 4486215 h 5169849"/>
              <a:gd name="connsiteX3" fmla="*/ 9158598 w 9165898"/>
              <a:gd name="connsiteY3" fmla="*/ 5169849 h 5169849"/>
              <a:gd name="connsiteX4" fmla="*/ 0 w 9165898"/>
              <a:gd name="connsiteY4" fmla="*/ 5162551 h 5169849"/>
              <a:gd name="connsiteX5" fmla="*/ 0 w 9165898"/>
              <a:gd name="connsiteY5" fmla="*/ 0 h 5169849"/>
              <a:gd name="connsiteX0" fmla="*/ 0 w 9165898"/>
              <a:gd name="connsiteY0" fmla="*/ 0 h 5169849"/>
              <a:gd name="connsiteX1" fmla="*/ 4219701 w 9165898"/>
              <a:gd name="connsiteY1" fmla="*/ 7297 h 5169849"/>
              <a:gd name="connsiteX2" fmla="*/ 9165898 w 9165898"/>
              <a:gd name="connsiteY2" fmla="*/ 4486215 h 5169849"/>
              <a:gd name="connsiteX3" fmla="*/ 9158598 w 9165898"/>
              <a:gd name="connsiteY3" fmla="*/ 5169849 h 5169849"/>
              <a:gd name="connsiteX4" fmla="*/ 0 w 9165898"/>
              <a:gd name="connsiteY4" fmla="*/ 5162551 h 5169849"/>
              <a:gd name="connsiteX5" fmla="*/ 0 w 9165898"/>
              <a:gd name="connsiteY5" fmla="*/ 0 h 5169849"/>
              <a:gd name="connsiteX0" fmla="*/ 0 w 9165898"/>
              <a:gd name="connsiteY0" fmla="*/ 0 h 5169849"/>
              <a:gd name="connsiteX1" fmla="*/ 4256196 w 9165898"/>
              <a:gd name="connsiteY1" fmla="*/ 7297 h 5169849"/>
              <a:gd name="connsiteX2" fmla="*/ 9165898 w 9165898"/>
              <a:gd name="connsiteY2" fmla="*/ 4486215 h 5169849"/>
              <a:gd name="connsiteX3" fmla="*/ 9158598 w 9165898"/>
              <a:gd name="connsiteY3" fmla="*/ 5169849 h 5169849"/>
              <a:gd name="connsiteX4" fmla="*/ 0 w 9165898"/>
              <a:gd name="connsiteY4" fmla="*/ 5162551 h 5169849"/>
              <a:gd name="connsiteX5" fmla="*/ 0 w 9165898"/>
              <a:gd name="connsiteY5" fmla="*/ 0 h 5169849"/>
              <a:gd name="connsiteX0" fmla="*/ 0 w 9173197"/>
              <a:gd name="connsiteY0" fmla="*/ 0 h 5169849"/>
              <a:gd name="connsiteX1" fmla="*/ 4256196 w 9173197"/>
              <a:gd name="connsiteY1" fmla="*/ 7297 h 5169849"/>
              <a:gd name="connsiteX2" fmla="*/ 9173197 w 9173197"/>
              <a:gd name="connsiteY2" fmla="*/ 4909535 h 5169849"/>
              <a:gd name="connsiteX3" fmla="*/ 9158598 w 9173197"/>
              <a:gd name="connsiteY3" fmla="*/ 5169849 h 5169849"/>
              <a:gd name="connsiteX4" fmla="*/ 0 w 9173197"/>
              <a:gd name="connsiteY4" fmla="*/ 5162551 h 5169849"/>
              <a:gd name="connsiteX5" fmla="*/ 0 w 9173197"/>
              <a:gd name="connsiteY5" fmla="*/ 0 h 516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3197" h="5169849">
                <a:moveTo>
                  <a:pt x="0" y="0"/>
                </a:moveTo>
                <a:lnTo>
                  <a:pt x="4256196" y="7297"/>
                </a:lnTo>
                <a:lnTo>
                  <a:pt x="9173197" y="4909535"/>
                </a:lnTo>
                <a:cubicBezTo>
                  <a:pt x="9170764" y="5137413"/>
                  <a:pt x="9161031" y="4941971"/>
                  <a:pt x="9158598" y="5169849"/>
                </a:cubicBezTo>
                <a:lnTo>
                  <a:pt x="0" y="5162551"/>
                </a:lnTo>
                <a:lnTo>
                  <a:pt x="0" y="0"/>
                </a:lnTo>
                <a:close/>
              </a:path>
            </a:pathLst>
          </a:custGeom>
        </p:spPr>
        <p:txBody>
          <a:bodyPr vert="horz"/>
          <a:lstStyle/>
          <a:p>
            <a:r>
              <a:rPr lang="en-US"/>
              <a:t>Click icon to add picture</a:t>
            </a:r>
          </a:p>
        </p:txBody>
      </p:sp>
      <p:sp>
        <p:nvSpPr>
          <p:cNvPr id="9" name="Slide Number Placeholder 8"/>
          <p:cNvSpPr>
            <a:spLocks noGrp="1"/>
          </p:cNvSpPr>
          <p:nvPr>
            <p:ph type="sldNum" sz="quarter" idx="12"/>
          </p:nvPr>
        </p:nvSpPr>
        <p:spPr/>
        <p:txBody>
          <a:bodyPr/>
          <a:lstStyle/>
          <a:p>
            <a:fld id="{D9A3A974-AD43-6644-868A-761D3F66AD27}" type="slidenum">
              <a:rPr lang="en-US" smtClean="0"/>
              <a:t>‹#›</a:t>
            </a:fld>
            <a:endParaRPr lang="en-US"/>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684" y="4517310"/>
            <a:ext cx="370961" cy="449162"/>
          </a:xfrm>
          <a:prstGeom prst="rect">
            <a:avLst/>
          </a:prstGeom>
        </p:spPr>
      </p:pic>
      <p:sp>
        <p:nvSpPr>
          <p:cNvPr id="15" name="Right Triangle 14"/>
          <p:cNvSpPr/>
          <p:nvPr userDrawn="1"/>
        </p:nvSpPr>
        <p:spPr>
          <a:xfrm rot="10800000">
            <a:off x="4263082" y="-14582"/>
            <a:ext cx="4880918" cy="4880918"/>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i="1" spc="-80" dirty="0">
              <a:solidFill>
                <a:srgbClr val="C015CE"/>
              </a:solidFill>
              <a:latin typeface="Trebuchet MS" charset="0"/>
              <a:ea typeface="Trebuchet MS" charset="0"/>
              <a:cs typeface="Trebuchet MS" charset="0"/>
            </a:endParaRPr>
          </a:p>
        </p:txBody>
      </p:sp>
      <p:sp>
        <p:nvSpPr>
          <p:cNvPr id="13" name="Text Placeholder 6"/>
          <p:cNvSpPr>
            <a:spLocks noGrp="1"/>
          </p:cNvSpPr>
          <p:nvPr>
            <p:ph type="body" sz="quarter" idx="11" hasCustomPrompt="1"/>
          </p:nvPr>
        </p:nvSpPr>
        <p:spPr>
          <a:xfrm>
            <a:off x="6113448" y="270066"/>
            <a:ext cx="2675540" cy="2008641"/>
          </a:xfrm>
          <a:prstGeom prst="rect">
            <a:avLst/>
          </a:prstGeom>
        </p:spPr>
        <p:txBody>
          <a:bodyPr vert="horz" anchor="ctr" anchorCtr="0">
            <a:normAutofit/>
          </a:bodyPr>
          <a:lstStyle>
            <a:lvl1pPr marL="0" indent="0" algn="r">
              <a:buNone/>
              <a:defRPr sz="2400" b="0" baseline="0">
                <a:solidFill>
                  <a:srgbClr val="C6007E"/>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A quote can go in this circle. The length can be about 15-20 words.</a:t>
            </a:r>
          </a:p>
        </p:txBody>
      </p:sp>
      <p:sp>
        <p:nvSpPr>
          <p:cNvPr id="14" name="Text Placeholder 6"/>
          <p:cNvSpPr>
            <a:spLocks noGrp="1"/>
          </p:cNvSpPr>
          <p:nvPr>
            <p:ph type="body" sz="quarter" idx="13" hasCustomPrompt="1"/>
          </p:nvPr>
        </p:nvSpPr>
        <p:spPr>
          <a:xfrm>
            <a:off x="6856540" y="2380252"/>
            <a:ext cx="1932448" cy="394598"/>
          </a:xfrm>
          <a:prstGeom prst="rect">
            <a:avLst/>
          </a:prstGeom>
        </p:spPr>
        <p:txBody>
          <a:bodyPr vert="horz"/>
          <a:lstStyle>
            <a:lvl1pPr marL="0" indent="0" algn="r">
              <a:buNone/>
              <a:defRPr sz="1200" b="0" baseline="0">
                <a:solidFill>
                  <a:schemeClr val="accent6"/>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Dr. First Last, MD</a:t>
            </a:r>
          </a:p>
        </p:txBody>
      </p:sp>
    </p:spTree>
    <p:extLst>
      <p:ext uri="{BB962C8B-B14F-4D97-AF65-F5344CB8AC3E}">
        <p14:creationId xmlns:p14="http://schemas.microsoft.com/office/powerpoint/2010/main" val="27109584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9A3A974-AD43-6644-868A-761D3F66AD27}" type="slidenum">
              <a:rPr lang="en-US" smtClean="0"/>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9144000" cy="5143500"/>
          </a:xfrm>
          <a:prstGeom prst="rect">
            <a:avLst/>
          </a:prstGeom>
        </p:spPr>
      </p:pic>
      <p:sp>
        <p:nvSpPr>
          <p:cNvPr id="9" name="Text Placeholder 6"/>
          <p:cNvSpPr>
            <a:spLocks noGrp="1"/>
          </p:cNvSpPr>
          <p:nvPr>
            <p:ph type="body" sz="quarter" idx="11" hasCustomPrompt="1"/>
          </p:nvPr>
        </p:nvSpPr>
        <p:spPr>
          <a:xfrm>
            <a:off x="0" y="0"/>
            <a:ext cx="9144000" cy="4399856"/>
          </a:xfrm>
          <a:prstGeom prst="rect">
            <a:avLst/>
          </a:prstGeom>
        </p:spPr>
        <p:txBody>
          <a:bodyPr vert="horz" anchor="ctr"/>
          <a:lstStyle>
            <a:lvl1pPr marL="0" indent="0" algn="ctr">
              <a:buNone/>
              <a:defRPr sz="4800" b="1" baseline="0">
                <a:solidFill>
                  <a:schemeClr val="accent1"/>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Thank you</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37425" y="4592198"/>
            <a:ext cx="1513683" cy="358959"/>
          </a:xfrm>
          <a:prstGeom prst="rect">
            <a:avLst/>
          </a:prstGeom>
        </p:spPr>
      </p:pic>
    </p:spTree>
    <p:extLst>
      <p:ext uri="{BB962C8B-B14F-4D97-AF65-F5344CB8AC3E}">
        <p14:creationId xmlns:p14="http://schemas.microsoft.com/office/powerpoint/2010/main" val="299704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a:p>
        </p:txBody>
      </p:sp>
      <p:pic>
        <p:nvPicPr>
          <p:cNvPr id="4" name="Picture 3" descr="pattern.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22280" y="1893480"/>
            <a:ext cx="5435600" cy="3263900"/>
          </a:xfrm>
          <a:prstGeom prst="rect">
            <a:avLst/>
          </a:prstGeom>
        </p:spPr>
      </p:pic>
      <p:sp>
        <p:nvSpPr>
          <p:cNvPr id="5" name="Text Placeholder 2"/>
          <p:cNvSpPr>
            <a:spLocks noGrp="1"/>
          </p:cNvSpPr>
          <p:nvPr>
            <p:ph type="body" idx="1" hasCustomPrompt="1"/>
          </p:nvPr>
        </p:nvSpPr>
        <p:spPr>
          <a:xfrm>
            <a:off x="572744" y="347068"/>
            <a:ext cx="3867616" cy="283977"/>
          </a:xfrm>
          <a:prstGeom prst="rect">
            <a:avLst/>
          </a:prstGeom>
        </p:spPr>
        <p:txBody>
          <a:bodyPr anchor="b"/>
          <a:lstStyle>
            <a:lvl1pPr marL="0" indent="0">
              <a:buNone/>
              <a:defRPr sz="1400" b="1"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Month Day, Year</a:t>
            </a:r>
          </a:p>
        </p:txBody>
      </p:sp>
      <p:sp>
        <p:nvSpPr>
          <p:cNvPr id="6" name="Title 1"/>
          <p:cNvSpPr>
            <a:spLocks noGrp="1"/>
          </p:cNvSpPr>
          <p:nvPr>
            <p:ph type="title" hasCustomPrompt="1"/>
          </p:nvPr>
        </p:nvSpPr>
        <p:spPr>
          <a:xfrm>
            <a:off x="573865" y="631045"/>
            <a:ext cx="3867616" cy="2729573"/>
          </a:xfrm>
          <a:prstGeom prst="rect">
            <a:avLst/>
          </a:prstGeom>
        </p:spPr>
        <p:txBody>
          <a:bodyPr anchor="b" anchorCtr="0">
            <a:normAutofit/>
          </a:bodyPr>
          <a:lstStyle>
            <a:lvl1pPr algn="l">
              <a:defRPr sz="4000" b="1" cap="none" baseline="0">
                <a:solidFill>
                  <a:schemeClr val="accent1"/>
                </a:solidFill>
              </a:defRPr>
            </a:lvl1pPr>
          </a:lstStyle>
          <a:p>
            <a:r>
              <a:rPr lang="en-US" dirty="0"/>
              <a:t>Presentation Title Here</a:t>
            </a:r>
          </a:p>
        </p:txBody>
      </p:sp>
      <p:sp>
        <p:nvSpPr>
          <p:cNvPr id="7" name="Text Placeholder 2"/>
          <p:cNvSpPr>
            <a:spLocks noGrp="1"/>
          </p:cNvSpPr>
          <p:nvPr>
            <p:ph type="body" sz="quarter" idx="13" hasCustomPrompt="1"/>
          </p:nvPr>
        </p:nvSpPr>
        <p:spPr>
          <a:xfrm>
            <a:off x="572744" y="3372544"/>
            <a:ext cx="3868737" cy="923330"/>
          </a:xfrm>
          <a:prstGeom prst="rect">
            <a:avLst/>
          </a:prstGeom>
        </p:spPr>
        <p:txBody>
          <a:bodyPr vert="horz">
            <a:spAutoFit/>
          </a:bodyPr>
          <a:lstStyle>
            <a:lvl1pPr marL="0" indent="0">
              <a:buNone/>
              <a:defRPr sz="1800" baseline="0">
                <a:solidFill>
                  <a:schemeClr val="accent5"/>
                </a:solidFill>
                <a:latin typeface="Trebuchet MS"/>
                <a:cs typeface="Trebuchet MS"/>
              </a:defRPr>
            </a:lvl1pPr>
            <a:lvl2pPr marL="457200" indent="0">
              <a:buNone/>
              <a:defRPr sz="900">
                <a:solidFill>
                  <a:srgbClr val="97999B"/>
                </a:solidFill>
                <a:latin typeface="Trebuchet MS"/>
                <a:cs typeface="Trebuchet MS"/>
              </a:defRPr>
            </a:lvl2pPr>
            <a:lvl3pPr marL="914400" indent="0">
              <a:buNone/>
              <a:defRPr sz="900">
                <a:solidFill>
                  <a:srgbClr val="97999B"/>
                </a:solidFill>
                <a:latin typeface="Trebuchet MS"/>
                <a:cs typeface="Trebuchet MS"/>
              </a:defRPr>
            </a:lvl3pPr>
            <a:lvl4pPr marL="1371600" indent="0">
              <a:buNone/>
              <a:defRPr sz="900">
                <a:solidFill>
                  <a:srgbClr val="97999B"/>
                </a:solidFill>
                <a:latin typeface="Trebuchet MS"/>
                <a:cs typeface="Trebuchet MS"/>
              </a:defRPr>
            </a:lvl4pPr>
            <a:lvl5pPr marL="1828800" indent="0">
              <a:buNone/>
              <a:defRPr sz="900">
                <a:solidFill>
                  <a:srgbClr val="97999B"/>
                </a:solidFill>
                <a:latin typeface="Trebuchet MS"/>
                <a:cs typeface="Trebuchet MS"/>
              </a:defRPr>
            </a:lvl5pPr>
          </a:lstStyle>
          <a:p>
            <a:pPr lvl="0"/>
            <a:r>
              <a:rPr lang="en-US" dirty="0"/>
              <a:t>Subtitle would go here and can extend onto several lines like this example shows </a:t>
            </a:r>
          </a:p>
        </p:txBody>
      </p:sp>
    </p:spTree>
    <p:extLst>
      <p:ext uri="{BB962C8B-B14F-4D97-AF65-F5344CB8AC3E}">
        <p14:creationId xmlns:p14="http://schemas.microsoft.com/office/powerpoint/2010/main" val="3868403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Numbered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a:p>
        </p:txBody>
      </p:sp>
      <p:sp>
        <p:nvSpPr>
          <p:cNvPr id="4" name="Oval 3"/>
          <p:cNvSpPr/>
          <p:nvPr userDrawn="1"/>
        </p:nvSpPr>
        <p:spPr>
          <a:xfrm>
            <a:off x="2942375"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1</a:t>
            </a:r>
          </a:p>
        </p:txBody>
      </p:sp>
      <p:sp>
        <p:nvSpPr>
          <p:cNvPr id="5" name="Oval 4"/>
          <p:cNvSpPr/>
          <p:nvPr userDrawn="1"/>
        </p:nvSpPr>
        <p:spPr>
          <a:xfrm>
            <a:off x="4370185"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2</a:t>
            </a:r>
          </a:p>
        </p:txBody>
      </p:sp>
      <p:sp>
        <p:nvSpPr>
          <p:cNvPr id="6" name="Oval 5"/>
          <p:cNvSpPr/>
          <p:nvPr userDrawn="1"/>
        </p:nvSpPr>
        <p:spPr>
          <a:xfrm>
            <a:off x="5792585"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3</a:t>
            </a:r>
          </a:p>
        </p:txBody>
      </p:sp>
      <p:sp>
        <p:nvSpPr>
          <p:cNvPr id="9" name="Text Placeholder 6"/>
          <p:cNvSpPr>
            <a:spLocks noGrp="1"/>
          </p:cNvSpPr>
          <p:nvPr>
            <p:ph type="body" sz="quarter" idx="39" hasCustomPrompt="1"/>
          </p:nvPr>
        </p:nvSpPr>
        <p:spPr>
          <a:xfrm>
            <a:off x="1196976" y="1016877"/>
            <a:ext cx="6785640" cy="400110"/>
          </a:xfrm>
          <a:prstGeom prst="rect">
            <a:avLst/>
          </a:prstGeom>
        </p:spPr>
        <p:txBody>
          <a:bodyPr vert="horz" wrap="square" anchor="b" anchorCtr="0">
            <a:spAutoFit/>
          </a:bodyPr>
          <a:lstStyle>
            <a:lvl1pPr marL="0" indent="0" algn="ctr">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Short numbered points</a:t>
            </a:r>
          </a:p>
        </p:txBody>
      </p:sp>
      <p:sp>
        <p:nvSpPr>
          <p:cNvPr id="13" name="Text Placeholder 12"/>
          <p:cNvSpPr>
            <a:spLocks noGrp="1"/>
          </p:cNvSpPr>
          <p:nvPr>
            <p:ph type="body" sz="quarter" idx="40" hasCustomPrompt="1"/>
          </p:nvPr>
        </p:nvSpPr>
        <p:spPr>
          <a:xfrm>
            <a:off x="2712141" y="2517775"/>
            <a:ext cx="1116853" cy="1384995"/>
          </a:xfrm>
          <a:prstGeom prst="rect">
            <a:avLst/>
          </a:prstGeom>
        </p:spPr>
        <p:txBody>
          <a:bodyPr vert="horz" anchor="t" anchorCtr="1">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4" name="Text Placeholder 12"/>
          <p:cNvSpPr>
            <a:spLocks noGrp="1"/>
          </p:cNvSpPr>
          <p:nvPr>
            <p:ph type="body" sz="quarter" idx="41" hasCustomPrompt="1"/>
          </p:nvPr>
        </p:nvSpPr>
        <p:spPr>
          <a:xfrm>
            <a:off x="4098096" y="2523955"/>
            <a:ext cx="1116853" cy="1384995"/>
          </a:xfrm>
          <a:prstGeom prst="rect">
            <a:avLst/>
          </a:prstGeom>
        </p:spPr>
        <p:txBody>
          <a:bodyPr vert="horz" anchor="t" anchorCtr="1">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5" name="Text Placeholder 12"/>
          <p:cNvSpPr>
            <a:spLocks noGrp="1"/>
          </p:cNvSpPr>
          <p:nvPr>
            <p:ph type="body" sz="quarter" idx="42" hasCustomPrompt="1"/>
          </p:nvPr>
        </p:nvSpPr>
        <p:spPr>
          <a:xfrm>
            <a:off x="5527846" y="2523955"/>
            <a:ext cx="1116853" cy="1384995"/>
          </a:xfrm>
          <a:prstGeom prst="rect">
            <a:avLst/>
          </a:prstGeom>
        </p:spPr>
        <p:txBody>
          <a:bodyPr vert="horz" anchor="t" anchorCtr="1">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0" name="Rectangle 9"/>
          <p:cNvSpPr/>
          <p:nvPr userDrawn="1"/>
        </p:nvSpPr>
        <p:spPr>
          <a:xfrm>
            <a:off x="0" y="0"/>
            <a:ext cx="9144000" cy="1233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707182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Numbered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a:p>
        </p:txBody>
      </p:sp>
      <p:sp>
        <p:nvSpPr>
          <p:cNvPr id="4" name="Oval 3"/>
          <p:cNvSpPr/>
          <p:nvPr userDrawn="1"/>
        </p:nvSpPr>
        <p:spPr>
          <a:xfrm>
            <a:off x="2239434"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1</a:t>
            </a:r>
          </a:p>
        </p:txBody>
      </p:sp>
      <p:sp>
        <p:nvSpPr>
          <p:cNvPr id="5" name="Oval 4"/>
          <p:cNvSpPr/>
          <p:nvPr userDrawn="1"/>
        </p:nvSpPr>
        <p:spPr>
          <a:xfrm>
            <a:off x="3667244"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2</a:t>
            </a:r>
          </a:p>
        </p:txBody>
      </p:sp>
      <p:sp>
        <p:nvSpPr>
          <p:cNvPr id="6" name="Oval 5"/>
          <p:cNvSpPr/>
          <p:nvPr userDrawn="1"/>
        </p:nvSpPr>
        <p:spPr>
          <a:xfrm>
            <a:off x="5089644"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3</a:t>
            </a:r>
          </a:p>
        </p:txBody>
      </p:sp>
      <p:sp>
        <p:nvSpPr>
          <p:cNvPr id="7" name="Oval 6"/>
          <p:cNvSpPr/>
          <p:nvPr userDrawn="1"/>
        </p:nvSpPr>
        <p:spPr>
          <a:xfrm>
            <a:off x="6524744"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4</a:t>
            </a:r>
          </a:p>
        </p:txBody>
      </p:sp>
      <p:sp>
        <p:nvSpPr>
          <p:cNvPr id="9" name="Text Placeholder 6"/>
          <p:cNvSpPr>
            <a:spLocks noGrp="1"/>
          </p:cNvSpPr>
          <p:nvPr>
            <p:ph type="body" sz="quarter" idx="39" hasCustomPrompt="1"/>
          </p:nvPr>
        </p:nvSpPr>
        <p:spPr>
          <a:xfrm>
            <a:off x="1196976" y="1016877"/>
            <a:ext cx="6785640" cy="400110"/>
          </a:xfrm>
          <a:prstGeom prst="rect">
            <a:avLst/>
          </a:prstGeom>
        </p:spPr>
        <p:txBody>
          <a:bodyPr vert="horz" wrap="square" anchor="b" anchorCtr="0">
            <a:spAutoFit/>
          </a:bodyPr>
          <a:lstStyle>
            <a:lvl1pPr marL="0" indent="0" algn="ctr">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Short numbered points</a:t>
            </a:r>
          </a:p>
        </p:txBody>
      </p:sp>
      <p:sp>
        <p:nvSpPr>
          <p:cNvPr id="12" name="Rectangle 11"/>
          <p:cNvSpPr/>
          <p:nvPr userDrawn="1"/>
        </p:nvSpPr>
        <p:spPr>
          <a:xfrm>
            <a:off x="0" y="0"/>
            <a:ext cx="9144000" cy="1233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17" name="Text Placeholder 12"/>
          <p:cNvSpPr>
            <a:spLocks noGrp="1"/>
          </p:cNvSpPr>
          <p:nvPr>
            <p:ph type="body" sz="quarter" idx="40" hasCustomPrompt="1"/>
          </p:nvPr>
        </p:nvSpPr>
        <p:spPr>
          <a:xfrm>
            <a:off x="1965405" y="2517775"/>
            <a:ext cx="1116853" cy="1384995"/>
          </a:xfrm>
          <a:prstGeom prst="rect">
            <a:avLst/>
          </a:prstGeom>
        </p:spPr>
        <p:txBody>
          <a:bodyPr vert="horz" anchor="t" anchorCtr="1">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8" name="Text Placeholder 12"/>
          <p:cNvSpPr>
            <a:spLocks noGrp="1"/>
          </p:cNvSpPr>
          <p:nvPr>
            <p:ph type="body" sz="quarter" idx="44" hasCustomPrompt="1"/>
          </p:nvPr>
        </p:nvSpPr>
        <p:spPr>
          <a:xfrm>
            <a:off x="3395155" y="2517775"/>
            <a:ext cx="1116853" cy="1384995"/>
          </a:xfrm>
          <a:prstGeom prst="rect">
            <a:avLst/>
          </a:prstGeom>
        </p:spPr>
        <p:txBody>
          <a:bodyPr vert="horz" anchor="t" anchorCtr="1">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9" name="Text Placeholder 12"/>
          <p:cNvSpPr>
            <a:spLocks noGrp="1"/>
          </p:cNvSpPr>
          <p:nvPr>
            <p:ph type="body" sz="quarter" idx="45" hasCustomPrompt="1"/>
          </p:nvPr>
        </p:nvSpPr>
        <p:spPr>
          <a:xfrm>
            <a:off x="4820718" y="2517775"/>
            <a:ext cx="1116853" cy="1384995"/>
          </a:xfrm>
          <a:prstGeom prst="rect">
            <a:avLst/>
          </a:prstGeom>
        </p:spPr>
        <p:txBody>
          <a:bodyPr vert="horz" anchor="t" anchorCtr="1">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20" name="Text Placeholder 12"/>
          <p:cNvSpPr>
            <a:spLocks noGrp="1"/>
          </p:cNvSpPr>
          <p:nvPr>
            <p:ph type="body" sz="quarter" idx="46" hasCustomPrompt="1"/>
          </p:nvPr>
        </p:nvSpPr>
        <p:spPr>
          <a:xfrm>
            <a:off x="6246281" y="2517775"/>
            <a:ext cx="1116853" cy="1384995"/>
          </a:xfrm>
          <a:prstGeom prst="rect">
            <a:avLst/>
          </a:prstGeom>
        </p:spPr>
        <p:txBody>
          <a:bodyPr vert="horz" anchor="t" anchorCtr="1">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Tree>
    <p:extLst>
      <p:ext uri="{BB962C8B-B14F-4D97-AF65-F5344CB8AC3E}">
        <p14:creationId xmlns:p14="http://schemas.microsoft.com/office/powerpoint/2010/main" val="244558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Numbered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a:p>
        </p:txBody>
      </p:sp>
      <p:sp>
        <p:nvSpPr>
          <p:cNvPr id="4" name="Oval 3"/>
          <p:cNvSpPr/>
          <p:nvPr userDrawn="1"/>
        </p:nvSpPr>
        <p:spPr>
          <a:xfrm>
            <a:off x="1427209"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1</a:t>
            </a:r>
          </a:p>
        </p:txBody>
      </p:sp>
      <p:sp>
        <p:nvSpPr>
          <p:cNvPr id="5" name="Oval 4"/>
          <p:cNvSpPr/>
          <p:nvPr userDrawn="1"/>
        </p:nvSpPr>
        <p:spPr>
          <a:xfrm>
            <a:off x="2855019"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2</a:t>
            </a:r>
          </a:p>
        </p:txBody>
      </p:sp>
      <p:sp>
        <p:nvSpPr>
          <p:cNvPr id="6" name="Oval 5"/>
          <p:cNvSpPr/>
          <p:nvPr userDrawn="1"/>
        </p:nvSpPr>
        <p:spPr>
          <a:xfrm>
            <a:off x="4277419"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3</a:t>
            </a:r>
          </a:p>
        </p:txBody>
      </p:sp>
      <p:sp>
        <p:nvSpPr>
          <p:cNvPr id="7" name="Oval 6"/>
          <p:cNvSpPr/>
          <p:nvPr userDrawn="1"/>
        </p:nvSpPr>
        <p:spPr>
          <a:xfrm>
            <a:off x="5712519" y="1830633"/>
            <a:ext cx="579002" cy="579002"/>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4</a:t>
            </a:r>
          </a:p>
        </p:txBody>
      </p:sp>
      <p:sp>
        <p:nvSpPr>
          <p:cNvPr id="8" name="Oval 7"/>
          <p:cNvSpPr/>
          <p:nvPr userDrawn="1"/>
        </p:nvSpPr>
        <p:spPr>
          <a:xfrm>
            <a:off x="7141269" y="1830633"/>
            <a:ext cx="579002" cy="57900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charset="0"/>
                <a:ea typeface="Arial" charset="0"/>
                <a:cs typeface="Arial" charset="0"/>
              </a:rPr>
              <a:t>5</a:t>
            </a:r>
          </a:p>
        </p:txBody>
      </p:sp>
      <p:sp>
        <p:nvSpPr>
          <p:cNvPr id="9" name="Text Placeholder 6"/>
          <p:cNvSpPr>
            <a:spLocks noGrp="1"/>
          </p:cNvSpPr>
          <p:nvPr>
            <p:ph type="body" sz="quarter" idx="39" hasCustomPrompt="1"/>
          </p:nvPr>
        </p:nvSpPr>
        <p:spPr>
          <a:xfrm>
            <a:off x="1196976" y="1016877"/>
            <a:ext cx="6785640" cy="400110"/>
          </a:xfrm>
          <a:prstGeom prst="rect">
            <a:avLst/>
          </a:prstGeom>
        </p:spPr>
        <p:txBody>
          <a:bodyPr vert="horz" wrap="square" anchor="b" anchorCtr="0">
            <a:spAutoFit/>
          </a:bodyPr>
          <a:lstStyle>
            <a:lvl1pPr marL="0" indent="0" algn="ctr">
              <a:buNone/>
              <a:defRPr sz="2000" b="1" baseline="0">
                <a:solidFill>
                  <a:schemeClr val="accent4"/>
                </a:solidFill>
              </a:defRPr>
            </a:lvl1pPr>
            <a:lvl2pPr marL="457200" indent="0">
              <a:buNone/>
              <a:defRPr sz="2600" b="1">
                <a:solidFill>
                  <a:schemeClr val="accent1"/>
                </a:solidFill>
              </a:defRPr>
            </a:lvl2pPr>
            <a:lvl3pPr marL="914400" indent="0">
              <a:buNone/>
              <a:defRPr sz="2600" b="1">
                <a:solidFill>
                  <a:schemeClr val="accent1"/>
                </a:solidFill>
              </a:defRPr>
            </a:lvl3pPr>
            <a:lvl4pPr marL="1371600" indent="0">
              <a:buNone/>
              <a:defRPr sz="2600" b="1">
                <a:solidFill>
                  <a:schemeClr val="accent1"/>
                </a:solidFill>
              </a:defRPr>
            </a:lvl4pPr>
            <a:lvl5pPr marL="1828800" indent="0">
              <a:buNone/>
              <a:defRPr sz="2600" b="1">
                <a:solidFill>
                  <a:schemeClr val="accent1"/>
                </a:solidFill>
              </a:defRPr>
            </a:lvl5pPr>
          </a:lstStyle>
          <a:p>
            <a:pPr lvl="0"/>
            <a:r>
              <a:rPr lang="en-US" dirty="0"/>
              <a:t>Short numbered points</a:t>
            </a:r>
          </a:p>
        </p:txBody>
      </p:sp>
      <p:sp>
        <p:nvSpPr>
          <p:cNvPr id="13" name="Text Placeholder 12"/>
          <p:cNvSpPr>
            <a:spLocks noGrp="1"/>
          </p:cNvSpPr>
          <p:nvPr>
            <p:ph type="body" sz="quarter" idx="40" hasCustomPrompt="1"/>
          </p:nvPr>
        </p:nvSpPr>
        <p:spPr>
          <a:xfrm>
            <a:off x="5486225" y="2517774"/>
            <a:ext cx="1116853" cy="1384995"/>
          </a:xfrm>
          <a:prstGeom prst="rect">
            <a:avLst/>
          </a:prstGeom>
        </p:spPr>
        <p:txBody>
          <a:bodyPr vert="horz" anchor="t" anchorCtr="1">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18" name="Rectangle 17"/>
          <p:cNvSpPr/>
          <p:nvPr userDrawn="1"/>
        </p:nvSpPr>
        <p:spPr>
          <a:xfrm>
            <a:off x="0" y="0"/>
            <a:ext cx="9144000" cy="1233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19" name="Text Placeholder 12"/>
          <p:cNvSpPr>
            <a:spLocks noGrp="1"/>
          </p:cNvSpPr>
          <p:nvPr>
            <p:ph type="body" sz="quarter" idx="45" hasCustomPrompt="1"/>
          </p:nvPr>
        </p:nvSpPr>
        <p:spPr>
          <a:xfrm>
            <a:off x="2626725" y="2517775"/>
            <a:ext cx="1116853" cy="1384995"/>
          </a:xfrm>
          <a:prstGeom prst="rect">
            <a:avLst/>
          </a:prstGeom>
        </p:spPr>
        <p:txBody>
          <a:bodyPr vert="horz" anchor="t" anchorCtr="1">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20" name="Text Placeholder 12"/>
          <p:cNvSpPr>
            <a:spLocks noGrp="1"/>
          </p:cNvSpPr>
          <p:nvPr>
            <p:ph type="body" sz="quarter" idx="46" hasCustomPrompt="1"/>
          </p:nvPr>
        </p:nvSpPr>
        <p:spPr>
          <a:xfrm>
            <a:off x="4006263" y="2517774"/>
            <a:ext cx="1116853" cy="1384995"/>
          </a:xfrm>
          <a:prstGeom prst="rect">
            <a:avLst/>
          </a:prstGeom>
        </p:spPr>
        <p:txBody>
          <a:bodyPr vert="horz" anchor="t" anchorCtr="1">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21" name="Text Placeholder 12"/>
          <p:cNvSpPr>
            <a:spLocks noGrp="1"/>
          </p:cNvSpPr>
          <p:nvPr>
            <p:ph type="body" sz="quarter" idx="47" hasCustomPrompt="1"/>
          </p:nvPr>
        </p:nvSpPr>
        <p:spPr>
          <a:xfrm>
            <a:off x="1247187" y="2517774"/>
            <a:ext cx="1116853" cy="1384995"/>
          </a:xfrm>
          <a:prstGeom prst="rect">
            <a:avLst/>
          </a:prstGeom>
        </p:spPr>
        <p:txBody>
          <a:bodyPr vert="horz" anchor="t" anchorCtr="1">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
        <p:nvSpPr>
          <p:cNvPr id="22" name="Text Placeholder 12"/>
          <p:cNvSpPr>
            <a:spLocks noGrp="1"/>
          </p:cNvSpPr>
          <p:nvPr>
            <p:ph type="body" sz="quarter" idx="48" hasCustomPrompt="1"/>
          </p:nvPr>
        </p:nvSpPr>
        <p:spPr>
          <a:xfrm>
            <a:off x="6872343" y="2513022"/>
            <a:ext cx="1116853" cy="1384995"/>
          </a:xfrm>
          <a:prstGeom prst="rect">
            <a:avLst/>
          </a:prstGeom>
        </p:spPr>
        <p:txBody>
          <a:bodyPr vert="horz" anchor="t" anchorCtr="1">
            <a:spAutoFit/>
          </a:bodyPr>
          <a:lstStyle>
            <a:lvl1pPr marL="0" indent="0" algn="ctr">
              <a:buNone/>
              <a:defRPr sz="1400">
                <a:solidFill>
                  <a:schemeClr val="accent5">
                    <a:lumMod val="50000"/>
                  </a:schemeClr>
                </a:solidFill>
                <a:latin typeface="Trebuchet MS"/>
                <a:cs typeface="Trebuchet MS"/>
              </a:defRPr>
            </a:lvl1pPr>
            <a:lvl2pPr>
              <a:defRPr sz="1200"/>
            </a:lvl2pPr>
            <a:lvl3pPr>
              <a:defRPr sz="1200"/>
            </a:lvl3pPr>
            <a:lvl4pPr>
              <a:defRPr sz="1200"/>
            </a:lvl4pPr>
            <a:lvl5pPr>
              <a:defRPr sz="1200"/>
            </a:lvl5pPr>
          </a:lstStyle>
          <a:p>
            <a:pPr lvl="0"/>
            <a:r>
              <a:rPr lang="en-US" dirty="0"/>
              <a:t>This is an example of the ideal amount of text for this box</a:t>
            </a:r>
          </a:p>
        </p:txBody>
      </p:sp>
    </p:spTree>
    <p:extLst>
      <p:ext uri="{BB962C8B-B14F-4D97-AF65-F5344CB8AC3E}">
        <p14:creationId xmlns:p14="http://schemas.microsoft.com/office/powerpoint/2010/main" val="4190936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4771678"/>
            <a:ext cx="2133600" cy="274097"/>
          </a:xfrm>
          <a:prstGeom prst="rect">
            <a:avLst/>
          </a:prstGeom>
        </p:spPr>
        <p:txBody>
          <a:bodyPr vert="horz" lIns="91440" tIns="45720" rIns="91440" bIns="45720" rtlCol="0" anchor="ctr"/>
          <a:lstStyle>
            <a:lvl1pPr algn="r">
              <a:defRPr sz="1200">
                <a:solidFill>
                  <a:schemeClr val="tx1">
                    <a:tint val="75000"/>
                  </a:schemeClr>
                </a:solidFill>
              </a:defRPr>
            </a:lvl1pPr>
          </a:lstStyle>
          <a:p>
            <a:fld id="{D9A3A974-AD43-6644-868A-761D3F66AD27}" type="slidenum">
              <a:rPr lang="en-US" smtClean="0"/>
              <a:t>‹#›</a:t>
            </a:fld>
            <a:endParaRPr lang="en-US"/>
          </a:p>
        </p:txBody>
      </p:sp>
      <p:pic>
        <p:nvPicPr>
          <p:cNvPr id="13" name="Picture 12"/>
          <p:cNvPicPr>
            <a:picLocks noChangeAspect="1"/>
          </p:cNvPicPr>
          <p:nvPr/>
        </p:nvPicPr>
        <p:blipFill rotWithShape="1">
          <a:blip r:embed="rId53" cstate="screen">
            <a:extLst>
              <a:ext uri="{28A0092B-C50C-407E-A947-70E740481C1C}">
                <a14:useLocalDpi xmlns:a14="http://schemas.microsoft.com/office/drawing/2010/main"/>
              </a:ext>
            </a:extLst>
          </a:blip>
          <a:srcRect/>
          <a:stretch/>
        </p:blipFill>
        <p:spPr>
          <a:xfrm>
            <a:off x="224462" y="4535124"/>
            <a:ext cx="254963" cy="405012"/>
          </a:xfrm>
          <a:prstGeom prst="rect">
            <a:avLst/>
          </a:prstGeom>
        </p:spPr>
      </p:pic>
    </p:spTree>
    <p:extLst>
      <p:ext uri="{BB962C8B-B14F-4D97-AF65-F5344CB8AC3E}">
        <p14:creationId xmlns:p14="http://schemas.microsoft.com/office/powerpoint/2010/main" val="3841359470"/>
      </p:ext>
    </p:extLst>
  </p:cSld>
  <p:clrMap bg1="lt1" tx1="dk1" bg2="lt2" tx2="dk2" accent1="accent1" accent2="accent2" accent3="accent3" accent4="accent4" accent5="accent5" accent6="accent6" hlink="hlink" folHlink="folHlink"/>
  <p:sldLayoutIdLst>
    <p:sldLayoutId id="2147483684" r:id="rId1"/>
    <p:sldLayoutId id="2147483666" r:id="rId2"/>
    <p:sldLayoutId id="2147483692" r:id="rId3"/>
    <p:sldLayoutId id="2147483649" r:id="rId4"/>
    <p:sldLayoutId id="2147483696" r:id="rId5"/>
    <p:sldLayoutId id="2147483669" r:id="rId6"/>
    <p:sldLayoutId id="2147483706" r:id="rId7"/>
    <p:sldLayoutId id="2147483707" r:id="rId8"/>
    <p:sldLayoutId id="2147483682" r:id="rId9"/>
    <p:sldLayoutId id="2147483660" r:id="rId10"/>
    <p:sldLayoutId id="2147483661" r:id="rId11"/>
    <p:sldLayoutId id="2147483662" r:id="rId12"/>
    <p:sldLayoutId id="2147483664" r:id="rId13"/>
    <p:sldLayoutId id="2147483663" r:id="rId14"/>
    <p:sldLayoutId id="2147483697" r:id="rId15"/>
    <p:sldLayoutId id="2147483694" r:id="rId16"/>
    <p:sldLayoutId id="2147483667" r:id="rId17"/>
    <p:sldLayoutId id="2147483685" r:id="rId18"/>
    <p:sldLayoutId id="2147483698" r:id="rId19"/>
    <p:sldLayoutId id="2147483695" r:id="rId20"/>
    <p:sldLayoutId id="2147483668" r:id="rId21"/>
    <p:sldLayoutId id="2147483686" r:id="rId22"/>
    <p:sldLayoutId id="2147483699" r:id="rId23"/>
    <p:sldLayoutId id="2147483676" r:id="rId24"/>
    <p:sldLayoutId id="2147483691" r:id="rId25"/>
    <p:sldLayoutId id="2147483693" r:id="rId26"/>
    <p:sldLayoutId id="2147483673" r:id="rId27"/>
    <p:sldLayoutId id="2147483687" r:id="rId28"/>
    <p:sldLayoutId id="2147483688" r:id="rId29"/>
    <p:sldLayoutId id="2147483689" r:id="rId30"/>
    <p:sldLayoutId id="2147483671" r:id="rId31"/>
    <p:sldLayoutId id="2147483672" r:id="rId32"/>
    <p:sldLayoutId id="2147483700" r:id="rId33"/>
    <p:sldLayoutId id="2147483690" r:id="rId34"/>
    <p:sldLayoutId id="2147483701" r:id="rId35"/>
    <p:sldLayoutId id="2147483675" r:id="rId36"/>
    <p:sldLayoutId id="2147483708" r:id="rId37"/>
    <p:sldLayoutId id="2147483702" r:id="rId38"/>
    <p:sldLayoutId id="2147483709" r:id="rId39"/>
    <p:sldLayoutId id="2147483680" r:id="rId40"/>
    <p:sldLayoutId id="2147483681" r:id="rId41"/>
    <p:sldLayoutId id="2147483650" r:id="rId42"/>
    <p:sldLayoutId id="2147483651" r:id="rId43"/>
    <p:sldLayoutId id="2147483652" r:id="rId44"/>
    <p:sldLayoutId id="2147483674" r:id="rId45"/>
    <p:sldLayoutId id="2147483683" r:id="rId46"/>
    <p:sldLayoutId id="2147483653" r:id="rId47"/>
    <p:sldLayoutId id="2147483670" r:id="rId48"/>
    <p:sldLayoutId id="2147483704" r:id="rId49"/>
    <p:sldLayoutId id="2147483705" r:id="rId50"/>
    <p:sldLayoutId id="2147483679" r:id="rId5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www.psychologytoday.com/us/basics/guilt" TargetMode="External"/><Relationship Id="rId2" Type="http://schemas.openxmlformats.org/officeDocument/2006/relationships/hyperlink" Target="https://www.psychologytoday.com/us/basics/anxiety"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20000"/>
          </a:bodyPr>
          <a:lstStyle/>
          <a:p>
            <a:r>
              <a:rPr lang="en-US"/>
              <a:t>2022</a:t>
            </a:r>
            <a:endParaRPr lang="en-US" dirty="0"/>
          </a:p>
        </p:txBody>
      </p:sp>
      <p:sp>
        <p:nvSpPr>
          <p:cNvPr id="3" name="Title 2"/>
          <p:cNvSpPr>
            <a:spLocks noGrp="1"/>
          </p:cNvSpPr>
          <p:nvPr>
            <p:ph type="title"/>
          </p:nvPr>
        </p:nvSpPr>
        <p:spPr/>
        <p:txBody>
          <a:bodyPr>
            <a:normAutofit fontScale="90000"/>
          </a:bodyPr>
          <a:lstStyle/>
          <a:p>
            <a:r>
              <a:rPr lang="en-US" dirty="0"/>
              <a:t>Social Media &amp; Gaming; Mental Health Impacts on Children</a:t>
            </a:r>
          </a:p>
        </p:txBody>
      </p:sp>
      <p:sp>
        <p:nvSpPr>
          <p:cNvPr id="4" name="Text Placeholder 3"/>
          <p:cNvSpPr>
            <a:spLocks noGrp="1"/>
          </p:cNvSpPr>
          <p:nvPr>
            <p:ph type="body" sz="quarter" idx="13"/>
          </p:nvPr>
        </p:nvSpPr>
        <p:spPr>
          <a:xfrm>
            <a:off x="572744" y="3372544"/>
            <a:ext cx="3868737" cy="369332"/>
          </a:xfrm>
        </p:spPr>
        <p:txBody>
          <a:bodyPr/>
          <a:lstStyle/>
          <a:p>
            <a:r>
              <a:rPr lang="en-US" dirty="0"/>
              <a:t>Building Resiliency for Healthy Kids</a:t>
            </a:r>
          </a:p>
        </p:txBody>
      </p:sp>
    </p:spTree>
    <p:extLst>
      <p:ext uri="{BB962C8B-B14F-4D97-AF65-F5344CB8AC3E}">
        <p14:creationId xmlns:p14="http://schemas.microsoft.com/office/powerpoint/2010/main" val="58252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485ADF-3652-46E8-89C4-2851DD9FA07A}"/>
              </a:ext>
            </a:extLst>
          </p:cNvPr>
          <p:cNvSpPr>
            <a:spLocks noGrp="1"/>
          </p:cNvSpPr>
          <p:nvPr>
            <p:ph type="body" sz="quarter" idx="11"/>
          </p:nvPr>
        </p:nvSpPr>
        <p:spPr/>
        <p:txBody>
          <a:bodyPr/>
          <a:lstStyle/>
          <a:p>
            <a:pPr algn="ctr"/>
            <a:r>
              <a:rPr lang="en-US" dirty="0"/>
              <a:t>Affects of Social Media</a:t>
            </a:r>
          </a:p>
        </p:txBody>
      </p:sp>
      <p:sp>
        <p:nvSpPr>
          <p:cNvPr id="3" name="Text Placeholder 2">
            <a:extLst>
              <a:ext uri="{FF2B5EF4-FFF2-40B4-BE49-F238E27FC236}">
                <a16:creationId xmlns:a16="http://schemas.microsoft.com/office/drawing/2014/main" id="{9895B108-08C9-4309-82E6-1E3DCF908D0F}"/>
              </a:ext>
            </a:extLst>
          </p:cNvPr>
          <p:cNvSpPr>
            <a:spLocks noGrp="1"/>
          </p:cNvSpPr>
          <p:nvPr>
            <p:ph type="body" sz="quarter" idx="12"/>
          </p:nvPr>
        </p:nvSpPr>
        <p:spPr/>
        <p:txBody>
          <a:bodyPr/>
          <a:lstStyle/>
          <a:p>
            <a:pPr marL="285750" indent="-285750">
              <a:buFont typeface="Arial" panose="020B0604020202020204" pitchFamily="34" charset="0"/>
              <a:buChar char="•"/>
            </a:pPr>
            <a:r>
              <a:rPr lang="en-US" dirty="0"/>
              <a:t>Snapchat, Facebook, Twitter, and Instagram (Tik Tok) all led to increased feelings of depression, anxiety, poor body image, and loneliness. –Royal Society for Public Health study</a:t>
            </a:r>
          </a:p>
          <a:p>
            <a:endParaRPr lang="en-US" dirty="0"/>
          </a:p>
          <a:p>
            <a:pPr marL="285750" indent="-285750">
              <a:buFont typeface="Arial" panose="020B0604020202020204" pitchFamily="34" charset="0"/>
              <a:buChar char="•"/>
            </a:pPr>
            <a:r>
              <a:rPr lang="en-US" dirty="0"/>
              <a:t>Reduced ability to read and interpret social cues. Reduced empathy, self awareness.</a:t>
            </a:r>
          </a:p>
          <a:p>
            <a:endParaRPr lang="en-US" dirty="0"/>
          </a:p>
          <a:p>
            <a:pPr marL="285750" indent="-285750">
              <a:buFont typeface="Arial" panose="020B0604020202020204" pitchFamily="34" charset="0"/>
              <a:buChar char="•"/>
            </a:pPr>
            <a:r>
              <a:rPr lang="en-US" dirty="0"/>
              <a:t>Reduced ability to take risks; making new friends, driving, wanting to go to college and leave the home. </a:t>
            </a:r>
          </a:p>
        </p:txBody>
      </p:sp>
    </p:spTree>
    <p:extLst>
      <p:ext uri="{BB962C8B-B14F-4D97-AF65-F5344CB8AC3E}">
        <p14:creationId xmlns:p14="http://schemas.microsoft.com/office/powerpoint/2010/main" val="2348308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01688" y="763376"/>
            <a:ext cx="5751512" cy="492443"/>
          </a:xfrm>
        </p:spPr>
        <p:txBody>
          <a:bodyPr/>
          <a:lstStyle/>
          <a:p>
            <a:r>
              <a:rPr lang="en-US" dirty="0"/>
              <a:t>Is my child ready for social media?</a:t>
            </a:r>
          </a:p>
        </p:txBody>
      </p:sp>
      <p:sp>
        <p:nvSpPr>
          <p:cNvPr id="3" name="Text Placeholder 2"/>
          <p:cNvSpPr>
            <a:spLocks noGrp="1"/>
          </p:cNvSpPr>
          <p:nvPr>
            <p:ph type="body" sz="quarter" idx="12"/>
          </p:nvPr>
        </p:nvSpPr>
        <p:spPr/>
        <p:txBody>
          <a:bodyPr/>
          <a:lstStyle/>
          <a:p>
            <a:r>
              <a:rPr lang="en-US" dirty="0"/>
              <a:t>Answer two questions:</a:t>
            </a:r>
          </a:p>
          <a:p>
            <a:endParaRPr lang="en-US" dirty="0"/>
          </a:p>
          <a:p>
            <a:pPr marL="342900" indent="-342900">
              <a:buAutoNum type="arabicParenR"/>
            </a:pPr>
            <a:r>
              <a:rPr lang="en-US" dirty="0"/>
              <a:t>Are you comfortable exposing your child to a particular movie, song, game or website without constantly monitoring or overseeing them?</a:t>
            </a:r>
          </a:p>
          <a:p>
            <a:pPr marL="342900" indent="-342900">
              <a:buAutoNum type="arabicParenR"/>
            </a:pPr>
            <a:r>
              <a:rPr lang="en-US" dirty="0"/>
              <a:t>Are you comfortable answering your child's questions about sex, violence, abuse, self-destructive behavior or materialism that this media exposure might bring up?</a:t>
            </a:r>
          </a:p>
          <a:p>
            <a:pPr marL="342900" indent="-342900">
              <a:buAutoNum type="arabicParenR"/>
            </a:pPr>
            <a:endParaRPr lang="en-US" dirty="0"/>
          </a:p>
          <a:p>
            <a:r>
              <a:rPr lang="en-US" dirty="0"/>
              <a:t>If you’ve answered “no” to either of these questions your child is likely not ready for social media. </a:t>
            </a:r>
          </a:p>
          <a:p>
            <a:r>
              <a:rPr lang="en-US" dirty="0"/>
              <a:t>–Amy Sass, MD </a:t>
            </a:r>
            <a:r>
              <a:rPr lang="en-US" dirty="0" err="1"/>
              <a:t>Childrens</a:t>
            </a:r>
            <a:r>
              <a:rPr lang="en-US" dirty="0"/>
              <a:t> Hospital Colorado</a:t>
            </a:r>
          </a:p>
        </p:txBody>
      </p:sp>
    </p:spTree>
    <p:extLst>
      <p:ext uri="{BB962C8B-B14F-4D97-AF65-F5344CB8AC3E}">
        <p14:creationId xmlns:p14="http://schemas.microsoft.com/office/powerpoint/2010/main" val="720677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Rating Social Media Sources</a:t>
            </a:r>
          </a:p>
        </p:txBody>
      </p:sp>
      <p:sp>
        <p:nvSpPr>
          <p:cNvPr id="3" name="Text Placeholder 2"/>
          <p:cNvSpPr>
            <a:spLocks noGrp="1"/>
          </p:cNvSpPr>
          <p:nvPr>
            <p:ph type="body" sz="quarter" idx="12"/>
          </p:nvPr>
        </p:nvSpPr>
        <p:spPr/>
        <p:txBody>
          <a:bodyPr/>
          <a:lstStyle/>
          <a:p>
            <a:r>
              <a:rPr lang="en-US" dirty="0"/>
              <a:t>Based on the responses of 1,400 teens in UK.</a:t>
            </a:r>
          </a:p>
          <a:p>
            <a:endParaRPr lang="en-US" dirty="0"/>
          </a:p>
          <a:p>
            <a:pPr marL="342900" indent="-342900">
              <a:buAutoNum type="arabicPeriod"/>
            </a:pPr>
            <a:r>
              <a:rPr lang="en-US" dirty="0"/>
              <a:t>YouTube (most positive)</a:t>
            </a:r>
          </a:p>
          <a:p>
            <a:pPr marL="342900" indent="-342900">
              <a:buAutoNum type="arabicPeriod"/>
            </a:pPr>
            <a:r>
              <a:rPr lang="en-US" dirty="0"/>
              <a:t>Twitter</a:t>
            </a:r>
          </a:p>
          <a:p>
            <a:pPr marL="342900" indent="-342900">
              <a:buAutoNum type="arabicPeriod"/>
            </a:pPr>
            <a:r>
              <a:rPr lang="en-US" dirty="0"/>
              <a:t>Facebook</a:t>
            </a:r>
          </a:p>
          <a:p>
            <a:pPr marL="342900" indent="-342900">
              <a:buAutoNum type="arabicPeriod"/>
            </a:pPr>
            <a:r>
              <a:rPr lang="en-US" dirty="0"/>
              <a:t>Snapchat</a:t>
            </a:r>
          </a:p>
          <a:p>
            <a:pPr marL="342900" indent="-342900">
              <a:buAutoNum type="arabicPeriod"/>
            </a:pPr>
            <a:r>
              <a:rPr lang="en-US" dirty="0"/>
              <a:t>Instagram (most negative)</a:t>
            </a:r>
          </a:p>
          <a:p>
            <a:pPr marL="342900" indent="-342900">
              <a:buAutoNum type="arabicPeriod"/>
            </a:pPr>
            <a:endParaRPr lang="en-US" dirty="0"/>
          </a:p>
          <a:p>
            <a:r>
              <a:rPr lang="en-US" dirty="0"/>
              <a:t>Image focused platforms seem to be worse for mental health. </a:t>
            </a:r>
          </a:p>
        </p:txBody>
      </p:sp>
    </p:spTree>
    <p:extLst>
      <p:ext uri="{BB962C8B-B14F-4D97-AF65-F5344CB8AC3E}">
        <p14:creationId xmlns:p14="http://schemas.microsoft.com/office/powerpoint/2010/main" val="1607851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01688" y="363266"/>
            <a:ext cx="5751512" cy="892552"/>
          </a:xfrm>
        </p:spPr>
        <p:txBody>
          <a:bodyPr/>
          <a:lstStyle/>
          <a:p>
            <a:r>
              <a:rPr lang="en-US" dirty="0"/>
              <a:t>Why are images the most harmful social media content?</a:t>
            </a:r>
          </a:p>
        </p:txBody>
      </p:sp>
      <p:sp>
        <p:nvSpPr>
          <p:cNvPr id="3" name="Text Placeholder 2"/>
          <p:cNvSpPr>
            <a:spLocks noGrp="1"/>
          </p:cNvSpPr>
          <p:nvPr>
            <p:ph type="body" sz="quarter" idx="12"/>
          </p:nvPr>
        </p:nvSpPr>
        <p:spPr>
          <a:xfrm>
            <a:off x="801688" y="1255819"/>
            <a:ext cx="5751512" cy="3303392"/>
          </a:xfrm>
        </p:spPr>
        <p:txBody>
          <a:bodyPr/>
          <a:lstStyle/>
          <a:p>
            <a:pPr marL="285750" indent="-285750">
              <a:buFontTx/>
              <a:buChar char="-"/>
            </a:pPr>
            <a:r>
              <a:rPr lang="en-US" dirty="0"/>
              <a:t>Digitally enhanced/ re-touched images create unrealistic expectations for body image. </a:t>
            </a:r>
          </a:p>
          <a:p>
            <a:pPr marL="285750" indent="-285750">
              <a:buFontTx/>
              <a:buChar char="-"/>
            </a:pPr>
            <a:r>
              <a:rPr lang="en-US" dirty="0"/>
              <a:t>Teens comparing themselves to peers’ retouched images rather than celebrities. </a:t>
            </a:r>
          </a:p>
          <a:p>
            <a:pPr marL="285750" indent="-285750">
              <a:buFontTx/>
              <a:buChar char="-"/>
            </a:pPr>
            <a:r>
              <a:rPr lang="en-US" dirty="0"/>
              <a:t>Normalize an unrealistic body ideal.  </a:t>
            </a:r>
          </a:p>
          <a:p>
            <a:pPr marL="285750" indent="-285750">
              <a:buFontTx/>
              <a:buChar char="-"/>
            </a:pPr>
            <a:r>
              <a:rPr lang="en-US" dirty="0"/>
              <a:t>Teens posting best version of themselves.</a:t>
            </a:r>
          </a:p>
          <a:p>
            <a:pPr marL="285750" indent="-285750">
              <a:buFontTx/>
              <a:buChar char="-"/>
            </a:pPr>
            <a:r>
              <a:rPr lang="en-US" dirty="0"/>
              <a:t>In a study of 144 teenage girls most were generally unaware that Instagram photos could be manipulated. </a:t>
            </a:r>
          </a:p>
          <a:p>
            <a:pPr marL="285750" indent="-285750">
              <a:buFontTx/>
              <a:buChar char="-"/>
            </a:pPr>
            <a:r>
              <a:rPr lang="en-US" dirty="0"/>
              <a:t>The higher photo manipulation correlated with a higher social comparison. </a:t>
            </a:r>
          </a:p>
          <a:p>
            <a:endParaRPr lang="en-US" dirty="0"/>
          </a:p>
          <a:p>
            <a:r>
              <a:rPr lang="en-US" dirty="0"/>
              <a:t>(methods: Body Image State Scale, Iowa-Netherlands Comparison Orientation Measure).</a:t>
            </a:r>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r>
              <a:rPr lang="en-US" dirty="0"/>
              <a:t>(Journal of Media Psychology, 2018)</a:t>
            </a:r>
          </a:p>
        </p:txBody>
      </p:sp>
    </p:spTree>
    <p:extLst>
      <p:ext uri="{BB962C8B-B14F-4D97-AF65-F5344CB8AC3E}">
        <p14:creationId xmlns:p14="http://schemas.microsoft.com/office/powerpoint/2010/main" val="979704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US" dirty="0"/>
              <a:t>What about gaming?</a:t>
            </a:r>
          </a:p>
        </p:txBody>
      </p:sp>
      <p:sp>
        <p:nvSpPr>
          <p:cNvPr id="3" name="Text Placeholder 2"/>
          <p:cNvSpPr>
            <a:spLocks noGrp="1"/>
          </p:cNvSpPr>
          <p:nvPr>
            <p:ph type="body" sz="quarter" idx="12"/>
          </p:nvPr>
        </p:nvSpPr>
        <p:spPr/>
        <p:txBody>
          <a:bodyPr/>
          <a:lstStyle/>
          <a:p>
            <a:pPr marL="285750" indent="-285750">
              <a:buFont typeface="Arial" panose="020B0604020202020204" pitchFamily="34" charset="0"/>
              <a:buChar char="•"/>
            </a:pPr>
            <a:r>
              <a:rPr lang="en-US" dirty="0"/>
              <a:t>Gaming provides an escape from real life. </a:t>
            </a:r>
          </a:p>
          <a:p>
            <a:pPr marL="285750" indent="-285750">
              <a:buFont typeface="Arial" panose="020B0604020202020204" pitchFamily="34" charset="0"/>
              <a:buChar char="•"/>
            </a:pPr>
            <a:r>
              <a:rPr lang="en-US" dirty="0"/>
              <a:t>fMRI studies show that the amygdala calms down during gaming. The amygdala governs fear and negative emotion.</a:t>
            </a:r>
          </a:p>
          <a:p>
            <a:pPr marL="285750" indent="-285750">
              <a:buFont typeface="Arial" panose="020B0604020202020204" pitchFamily="34" charset="0"/>
              <a:buChar char="•"/>
            </a:pPr>
            <a:r>
              <a:rPr lang="en-US" dirty="0"/>
              <a:t>The amygdala connects to the hippocampus, the brain’s center of learning and memory, and that avoidance of pain and negative emotion is reinforcing.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028" name="Picture 4" descr="Amygdala Function and Location | Simply Psychology">
            <a:extLst>
              <a:ext uri="{FF2B5EF4-FFF2-40B4-BE49-F238E27FC236}">
                <a16:creationId xmlns:a16="http://schemas.microsoft.com/office/drawing/2014/main" id="{4B6366A2-225C-459B-ACC9-55EBAEBF5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015" y="2574131"/>
            <a:ext cx="3130787" cy="252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772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01688" y="811213"/>
            <a:ext cx="3412949" cy="398876"/>
          </a:xfrm>
        </p:spPr>
        <p:txBody>
          <a:bodyPr anchor="ctr">
            <a:normAutofit/>
          </a:bodyPr>
          <a:lstStyle/>
          <a:p>
            <a:r>
              <a:rPr lang="en-US" dirty="0"/>
              <a:t>Neuroscience of Gaming</a:t>
            </a:r>
            <a:endParaRPr lang="en-US"/>
          </a:p>
        </p:txBody>
      </p:sp>
      <p:sp>
        <p:nvSpPr>
          <p:cNvPr id="3" name="Text Placeholder 2"/>
          <p:cNvSpPr>
            <a:spLocks noGrp="1"/>
          </p:cNvSpPr>
          <p:nvPr>
            <p:ph type="body" sz="quarter" idx="12"/>
          </p:nvPr>
        </p:nvSpPr>
        <p:spPr>
          <a:xfrm>
            <a:off x="801688" y="1210090"/>
            <a:ext cx="3412949" cy="3023092"/>
          </a:xfrm>
        </p:spPr>
        <p:txBody>
          <a:bodyPr>
            <a:normAutofit/>
          </a:bodyPr>
          <a:lstStyle/>
          <a:p>
            <a:endParaRPr lang="en-US" altLang="en-US" b="1" dirty="0"/>
          </a:p>
          <a:p>
            <a:pPr marL="285750" indent="-285750">
              <a:buFont typeface="Arial" panose="020B0604020202020204" pitchFamily="34" charset="0"/>
              <a:buChar char="•"/>
            </a:pPr>
            <a:r>
              <a:rPr lang="en-US" dirty="0"/>
              <a:t>When gaming you’re no longer activating your learning circuitry (hippocampus). </a:t>
            </a:r>
          </a:p>
          <a:p>
            <a:pPr marL="285750" indent="-285750">
              <a:buFont typeface="Arial" panose="020B0604020202020204" pitchFamily="34" charset="0"/>
              <a:buChar char="•"/>
            </a:pPr>
            <a:r>
              <a:rPr lang="en-US" dirty="0"/>
              <a:t>The rational mind will say “games are bad for me”, but there is a block from changing behavior because pain is inhibited (amygdala deactivated) and the hippocampus isn’t learning.</a:t>
            </a:r>
          </a:p>
          <a:p>
            <a:pPr marL="285750" indent="-285750">
              <a:buFont typeface="Arial" panose="020B0604020202020204" pitchFamily="34" charset="0"/>
              <a:buChar char="•"/>
            </a:pPr>
            <a:r>
              <a:rPr lang="en-US" dirty="0"/>
              <a:t>This unconscious block occurs in the “reptilian brain”.</a:t>
            </a:r>
          </a:p>
        </p:txBody>
      </p:sp>
      <p:pic>
        <p:nvPicPr>
          <p:cNvPr id="2050" name="Picture 2" descr="What reptiles are herbivores?">
            <a:extLst>
              <a:ext uri="{FF2B5EF4-FFF2-40B4-BE49-F238E27FC236}">
                <a16:creationId xmlns:a16="http://schemas.microsoft.com/office/drawing/2014/main" id="{B8349BB1-B934-4777-BC69-6B055283E4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970" r="5248" b="-3"/>
          <a:stretch/>
        </p:blipFill>
        <p:spPr bwMode="auto">
          <a:xfrm>
            <a:off x="4572000" y="811213"/>
            <a:ext cx="3641725" cy="3556000"/>
          </a:xfrm>
          <a:prstGeom prst="ellipse">
            <a:avLst/>
          </a:prstGeom>
          <a:solidFill>
            <a:srgbClr val="FFFFFF"/>
          </a:solidFill>
        </p:spPr>
      </p:pic>
    </p:spTree>
    <p:extLst>
      <p:ext uri="{BB962C8B-B14F-4D97-AF65-F5344CB8AC3E}">
        <p14:creationId xmlns:p14="http://schemas.microsoft.com/office/powerpoint/2010/main" val="2886210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A2D555-39C4-4913-AEB3-AF7ABEC61293}"/>
              </a:ext>
            </a:extLst>
          </p:cNvPr>
          <p:cNvSpPr>
            <a:spLocks noGrp="1"/>
          </p:cNvSpPr>
          <p:nvPr>
            <p:ph type="body" sz="quarter" idx="11"/>
          </p:nvPr>
        </p:nvSpPr>
        <p:spPr>
          <a:xfrm>
            <a:off x="801688" y="363267"/>
            <a:ext cx="5751512" cy="892552"/>
          </a:xfrm>
        </p:spPr>
        <p:txBody>
          <a:bodyPr/>
          <a:lstStyle/>
          <a:p>
            <a:pPr algn="ctr"/>
            <a:r>
              <a:rPr lang="en-US" dirty="0"/>
              <a:t>DSM-5 Internet Gaming Disorder</a:t>
            </a:r>
            <a:r>
              <a:rPr lang="en-US" sz="900" dirty="0"/>
              <a:t>(unofficial, “condition of further study”)</a:t>
            </a:r>
          </a:p>
        </p:txBody>
      </p:sp>
      <p:sp>
        <p:nvSpPr>
          <p:cNvPr id="3" name="Text Placeholder 2">
            <a:extLst>
              <a:ext uri="{FF2B5EF4-FFF2-40B4-BE49-F238E27FC236}">
                <a16:creationId xmlns:a16="http://schemas.microsoft.com/office/drawing/2014/main" id="{7DF0A913-CD5E-47F3-AE67-867A8C8137B7}"/>
              </a:ext>
            </a:extLst>
          </p:cNvPr>
          <p:cNvSpPr>
            <a:spLocks noGrp="1"/>
          </p:cNvSpPr>
          <p:nvPr>
            <p:ph type="body" sz="quarter" idx="12"/>
          </p:nvPr>
        </p:nvSpPr>
        <p:spPr/>
        <p:txBody>
          <a:bodyPr/>
          <a:lstStyle/>
          <a:p>
            <a:pPr algn="l"/>
            <a:r>
              <a:rPr lang="en-US" sz="1200" b="0" i="0" dirty="0">
                <a:solidFill>
                  <a:schemeClr val="bg1"/>
                </a:solidFill>
                <a:effectLst/>
                <a:latin typeface="Proxima Nova Regular"/>
              </a:rPr>
              <a:t>Repetitive use of Internet-based games, often with other players, that leads to significant issues with functioning. Five of the following criteria must be met within one year:</a:t>
            </a:r>
          </a:p>
          <a:p>
            <a:pPr algn="l"/>
            <a:endParaRPr lang="en-US" sz="1200" b="0" i="0" dirty="0">
              <a:solidFill>
                <a:schemeClr val="bg1"/>
              </a:solidFill>
              <a:effectLst/>
              <a:latin typeface="Proxima Nova Regular"/>
            </a:endParaRPr>
          </a:p>
          <a:p>
            <a:pPr algn="l">
              <a:buFont typeface="+mj-lt"/>
              <a:buAutoNum type="arabicPeriod"/>
            </a:pPr>
            <a:r>
              <a:rPr lang="en-US" sz="1200" b="0" i="0" dirty="0">
                <a:solidFill>
                  <a:schemeClr val="bg1"/>
                </a:solidFill>
                <a:effectLst/>
                <a:latin typeface="Proxima Nova Regular"/>
              </a:rPr>
              <a:t> Preoccupation or obsession with Internet games.</a:t>
            </a:r>
          </a:p>
          <a:p>
            <a:pPr algn="l">
              <a:buFont typeface="+mj-lt"/>
              <a:buAutoNum type="arabicPeriod"/>
            </a:pPr>
            <a:r>
              <a:rPr lang="en-US" sz="1200" b="0" i="0" dirty="0">
                <a:solidFill>
                  <a:schemeClr val="bg1"/>
                </a:solidFill>
                <a:effectLst/>
                <a:latin typeface="Proxima Nova Regular"/>
              </a:rPr>
              <a:t> Withdrawal symptoms when not playing internet games.</a:t>
            </a:r>
          </a:p>
          <a:p>
            <a:pPr algn="l">
              <a:buFont typeface="+mj-lt"/>
              <a:buAutoNum type="arabicPeriod"/>
            </a:pPr>
            <a:r>
              <a:rPr lang="en-US" sz="1200" b="0" i="0" dirty="0">
                <a:solidFill>
                  <a:schemeClr val="bg1"/>
                </a:solidFill>
                <a:effectLst/>
                <a:latin typeface="Proxima Nova Regular"/>
              </a:rPr>
              <a:t> A build-up of tolerance—more time needs to be spent playing the games.</a:t>
            </a:r>
          </a:p>
          <a:p>
            <a:pPr algn="l">
              <a:buFont typeface="+mj-lt"/>
              <a:buAutoNum type="arabicPeriod"/>
            </a:pPr>
            <a:r>
              <a:rPr lang="en-US" sz="1200" b="0" i="0" dirty="0">
                <a:solidFill>
                  <a:schemeClr val="bg1"/>
                </a:solidFill>
                <a:effectLst/>
                <a:latin typeface="Proxima Nova Regular"/>
              </a:rPr>
              <a:t> The person has tried to stop or curb playing Internet games but has failed to do so.</a:t>
            </a:r>
          </a:p>
          <a:p>
            <a:pPr algn="l">
              <a:buFont typeface="+mj-lt"/>
              <a:buAutoNum type="arabicPeriod"/>
            </a:pPr>
            <a:r>
              <a:rPr lang="en-US" sz="1200" b="0" i="0" dirty="0">
                <a:solidFill>
                  <a:schemeClr val="bg1"/>
                </a:solidFill>
                <a:effectLst/>
                <a:latin typeface="Proxima Nova Regular"/>
              </a:rPr>
              <a:t> The person has had a loss of interest in other life activities, such as hobbies.</a:t>
            </a:r>
          </a:p>
          <a:p>
            <a:pPr algn="l">
              <a:buFont typeface="+mj-lt"/>
              <a:buAutoNum type="arabicPeriod"/>
            </a:pPr>
            <a:r>
              <a:rPr lang="en-US" sz="1200" b="0" i="0" dirty="0">
                <a:solidFill>
                  <a:schemeClr val="bg1"/>
                </a:solidFill>
                <a:effectLst/>
                <a:latin typeface="Proxima Nova Regular"/>
              </a:rPr>
              <a:t> A person has had continued overuse of Internet games even with the knowledge of how much they impact a person’s life.</a:t>
            </a:r>
          </a:p>
          <a:p>
            <a:pPr algn="l">
              <a:buFont typeface="+mj-lt"/>
              <a:buAutoNum type="arabicPeriod"/>
            </a:pPr>
            <a:r>
              <a:rPr lang="en-US" sz="1200" b="0" i="0" dirty="0">
                <a:solidFill>
                  <a:schemeClr val="bg1"/>
                </a:solidFill>
                <a:effectLst/>
                <a:latin typeface="Proxima Nova Regular"/>
              </a:rPr>
              <a:t> The person lied to others about his or her Internet game usage.</a:t>
            </a:r>
          </a:p>
          <a:p>
            <a:pPr algn="l">
              <a:buFont typeface="+mj-lt"/>
              <a:buAutoNum type="arabicPeriod"/>
            </a:pPr>
            <a:r>
              <a:rPr lang="en-US" sz="1200" b="0" i="0" dirty="0">
                <a:solidFill>
                  <a:schemeClr val="bg1"/>
                </a:solidFill>
                <a:effectLst/>
                <a:latin typeface="Proxima Nova Regular"/>
              </a:rPr>
              <a:t> The person uses Internet games to relieve </a:t>
            </a:r>
            <a:r>
              <a:rPr lang="en-US" sz="1200" b="0" i="0" u="none" strike="noStrike" dirty="0">
                <a:solidFill>
                  <a:schemeClr val="bg1"/>
                </a:solidFill>
                <a:effectLst/>
                <a:latin typeface="inherit"/>
                <a:hlinkClick r:id="rId2" tooltip="Psychology Today looks at anxiety">
                  <a:extLst>
                    <a:ext uri="{A12FA001-AC4F-418D-AE19-62706E023703}">
                      <ahyp:hlinkClr xmlns:ahyp="http://schemas.microsoft.com/office/drawing/2018/hyperlinkcolor" val="tx"/>
                    </a:ext>
                  </a:extLst>
                </a:hlinkClick>
              </a:rPr>
              <a:t>anxiety</a:t>
            </a:r>
            <a:r>
              <a:rPr lang="en-US" sz="1200" b="0" i="0" dirty="0">
                <a:solidFill>
                  <a:schemeClr val="bg1"/>
                </a:solidFill>
                <a:effectLst/>
                <a:latin typeface="Proxima Nova Regular"/>
              </a:rPr>
              <a:t> or </a:t>
            </a:r>
            <a:r>
              <a:rPr lang="en-US" sz="1200" b="0" i="0" u="none" strike="noStrike" dirty="0">
                <a:solidFill>
                  <a:schemeClr val="bg1"/>
                </a:solidFill>
                <a:effectLst/>
                <a:latin typeface="inherit"/>
                <a:hlinkClick r:id="rId3" tooltip="Psychology Today looks at guilt">
                  <a:extLst>
                    <a:ext uri="{A12FA001-AC4F-418D-AE19-62706E023703}">
                      <ahyp:hlinkClr xmlns:ahyp="http://schemas.microsoft.com/office/drawing/2018/hyperlinkcolor" val="tx"/>
                    </a:ext>
                  </a:extLst>
                </a:hlinkClick>
              </a:rPr>
              <a:t>guilt</a:t>
            </a:r>
            <a:r>
              <a:rPr lang="en-US" sz="1200" b="0" i="0" dirty="0">
                <a:solidFill>
                  <a:schemeClr val="bg1"/>
                </a:solidFill>
                <a:effectLst/>
                <a:latin typeface="Proxima Nova Regular"/>
              </a:rPr>
              <a:t>—it’s a way to escape.</a:t>
            </a:r>
          </a:p>
          <a:p>
            <a:pPr algn="l">
              <a:buFont typeface="+mj-lt"/>
              <a:buAutoNum type="arabicPeriod"/>
            </a:pPr>
            <a:r>
              <a:rPr lang="en-US" sz="1200" b="0" i="0" dirty="0">
                <a:solidFill>
                  <a:schemeClr val="bg1"/>
                </a:solidFill>
                <a:effectLst/>
                <a:latin typeface="Proxima Nova Regular"/>
              </a:rPr>
              <a:t> The person has lost or put at risk and opportunity or relationship because of Internet games.</a:t>
            </a:r>
          </a:p>
          <a:p>
            <a:pPr algn="l"/>
            <a:r>
              <a:rPr lang="en-US" sz="1200" b="1" dirty="0">
                <a:solidFill>
                  <a:schemeClr val="bg1"/>
                </a:solidFill>
                <a:latin typeface="Proxima Nova Regular"/>
              </a:rPr>
              <a:t>8.5% of American youth meet criteria (Gentile &amp; Bailey, 2017)</a:t>
            </a:r>
            <a:endParaRPr lang="en-US" sz="1200" b="1" i="0" dirty="0">
              <a:solidFill>
                <a:schemeClr val="bg1"/>
              </a:solidFill>
              <a:effectLst/>
              <a:latin typeface="Proxima Nova Regular"/>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23810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AF0B70-0B4F-4BD5-80DF-8E5E50354CE6}"/>
              </a:ext>
            </a:extLst>
          </p:cNvPr>
          <p:cNvSpPr>
            <a:spLocks noGrp="1"/>
          </p:cNvSpPr>
          <p:nvPr>
            <p:ph type="body" sz="quarter" idx="11"/>
          </p:nvPr>
        </p:nvSpPr>
        <p:spPr>
          <a:xfrm>
            <a:off x="801688" y="363267"/>
            <a:ext cx="5751512" cy="892552"/>
          </a:xfrm>
        </p:spPr>
        <p:txBody>
          <a:bodyPr/>
          <a:lstStyle/>
          <a:p>
            <a:pPr algn="ctr"/>
            <a:r>
              <a:rPr lang="en-US" dirty="0"/>
              <a:t>Symptoms Related to Compulsive Gaming</a:t>
            </a:r>
          </a:p>
        </p:txBody>
      </p:sp>
      <p:sp>
        <p:nvSpPr>
          <p:cNvPr id="3" name="Text Placeholder 2">
            <a:extLst>
              <a:ext uri="{FF2B5EF4-FFF2-40B4-BE49-F238E27FC236}">
                <a16:creationId xmlns:a16="http://schemas.microsoft.com/office/drawing/2014/main" id="{72D2FBC7-7032-47AC-87AD-F9903353744F}"/>
              </a:ext>
            </a:extLst>
          </p:cNvPr>
          <p:cNvSpPr>
            <a:spLocks noGrp="1"/>
          </p:cNvSpPr>
          <p:nvPr>
            <p:ph type="body" sz="quarter" idx="12"/>
          </p:nvPr>
        </p:nvSpPr>
        <p:spPr/>
        <p:txBody>
          <a:bodyPr/>
          <a:lstStyle/>
          <a:p>
            <a:pPr marL="285750" indent="-285750">
              <a:buFont typeface="Arial" panose="020B0604020202020204" pitchFamily="34" charset="0"/>
              <a:buChar char="•"/>
            </a:pPr>
            <a:r>
              <a:rPr lang="en-US" dirty="0"/>
              <a:t>Related to Obsessive Compulsive Disorder (obsessional thoughts, compulsive acts).</a:t>
            </a:r>
          </a:p>
          <a:p>
            <a:pPr marL="285750" indent="-285750">
              <a:buFont typeface="Arial" panose="020B0604020202020204" pitchFamily="34" charset="0"/>
              <a:buChar char="•"/>
            </a:pPr>
            <a:r>
              <a:rPr lang="en-US" dirty="0"/>
              <a:t>When children are “hooked”, they develop mood swings, irritability, restlessness, and aggressive behavior when they are denied their gaming.</a:t>
            </a:r>
          </a:p>
          <a:p>
            <a:pPr marL="285750" indent="-285750">
              <a:buFont typeface="Arial" panose="020B0604020202020204" pitchFamily="34" charset="0"/>
              <a:buChar char="•"/>
            </a:pPr>
            <a:r>
              <a:rPr lang="en-US" dirty="0"/>
              <a:t>Molecularly very similar to substance abuse addictions.</a:t>
            </a:r>
          </a:p>
          <a:p>
            <a:pPr marL="285750" indent="-285750">
              <a:buFont typeface="Arial" panose="020B0604020202020204" pitchFamily="34" charset="0"/>
              <a:buChar char="•"/>
            </a:pPr>
            <a:r>
              <a:rPr lang="en-US" dirty="0">
                <a:solidFill>
                  <a:schemeClr val="bg1"/>
                </a:solidFill>
                <a:latin typeface="Trebuchet MS" panose="020B0603020202020204" pitchFamily="34" charset="0"/>
              </a:rPr>
              <a:t>C</a:t>
            </a:r>
            <a:r>
              <a:rPr lang="en-US" b="0" i="0" dirty="0">
                <a:solidFill>
                  <a:schemeClr val="bg1"/>
                </a:solidFill>
                <a:effectLst/>
                <a:latin typeface="Trebuchet MS" panose="020B0603020202020204" pitchFamily="34" charset="0"/>
              </a:rPr>
              <a:t>haracterized by their salience or importance, mood elevation, tolerance, withdrawal, conflict and relapse. </a:t>
            </a:r>
            <a:endParaRPr lang="en-US"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892271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3119E4-27D7-40BA-9984-BF075822D513}"/>
              </a:ext>
            </a:extLst>
          </p:cNvPr>
          <p:cNvSpPr>
            <a:spLocks noGrp="1"/>
          </p:cNvSpPr>
          <p:nvPr>
            <p:ph type="body" sz="quarter" idx="11"/>
          </p:nvPr>
        </p:nvSpPr>
        <p:spPr>
          <a:xfrm>
            <a:off x="801688" y="656708"/>
            <a:ext cx="3412949" cy="707886"/>
          </a:xfrm>
        </p:spPr>
        <p:txBody>
          <a:bodyPr/>
          <a:lstStyle/>
          <a:p>
            <a:r>
              <a:rPr lang="en-US" dirty="0"/>
              <a:t>Social Impacts of Online Gaming</a:t>
            </a:r>
          </a:p>
        </p:txBody>
      </p:sp>
      <p:sp>
        <p:nvSpPr>
          <p:cNvPr id="3" name="Text Placeholder 2">
            <a:extLst>
              <a:ext uri="{FF2B5EF4-FFF2-40B4-BE49-F238E27FC236}">
                <a16:creationId xmlns:a16="http://schemas.microsoft.com/office/drawing/2014/main" id="{52BC0F64-210A-4594-9C9C-0D03DD81469D}"/>
              </a:ext>
            </a:extLst>
          </p:cNvPr>
          <p:cNvSpPr>
            <a:spLocks noGrp="1"/>
          </p:cNvSpPr>
          <p:nvPr>
            <p:ph type="body" sz="quarter" idx="12"/>
          </p:nvPr>
        </p:nvSpPr>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Social Displacement- the replacement of offline peers for online.</a:t>
            </a:r>
          </a:p>
          <a:p>
            <a:pPr marL="285750" indent="-285750">
              <a:buFont typeface="Arial" panose="020B0604020202020204" pitchFamily="34" charset="0"/>
              <a:buChar char="•"/>
            </a:pPr>
            <a:r>
              <a:rPr lang="en-US" dirty="0"/>
              <a:t>Inability to develop and maintain close interpersonal relationships.</a:t>
            </a:r>
          </a:p>
          <a:p>
            <a:pPr marL="285750" indent="-285750">
              <a:buFont typeface="Arial" panose="020B0604020202020204" pitchFamily="34" charset="0"/>
              <a:buChar char="•"/>
            </a:pPr>
            <a:r>
              <a:rPr lang="en-US" dirty="0"/>
              <a:t>Poor social skills and recognition of social cues.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sz="1100" dirty="0"/>
              <a:t>(</a:t>
            </a:r>
            <a:r>
              <a:rPr lang="en-US" sz="1100" dirty="0" err="1"/>
              <a:t>Kowert</a:t>
            </a:r>
            <a:r>
              <a:rPr lang="en-US" sz="1100" dirty="0"/>
              <a:t>, </a:t>
            </a:r>
            <a:r>
              <a:rPr lang="en-US" sz="1100" dirty="0" err="1"/>
              <a:t>Domahidi</a:t>
            </a:r>
            <a:r>
              <a:rPr lang="en-US" sz="1100" dirty="0"/>
              <a:t>, </a:t>
            </a:r>
            <a:r>
              <a:rPr lang="en-US" sz="1100" dirty="0" err="1"/>
              <a:t>Festl</a:t>
            </a:r>
            <a:r>
              <a:rPr lang="en-US" sz="1100" dirty="0"/>
              <a:t>, &amp; </a:t>
            </a:r>
            <a:r>
              <a:rPr lang="en-US" sz="1100" dirty="0" err="1"/>
              <a:t>Quandt</a:t>
            </a:r>
            <a:r>
              <a:rPr lang="en-US" sz="1100" dirty="0"/>
              <a:t>, 2014)</a:t>
            </a:r>
          </a:p>
        </p:txBody>
      </p:sp>
    </p:spTree>
    <p:extLst>
      <p:ext uri="{BB962C8B-B14F-4D97-AF65-F5344CB8AC3E}">
        <p14:creationId xmlns:p14="http://schemas.microsoft.com/office/powerpoint/2010/main" val="286298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085A67-100B-4FD4-B7DD-DF14F31EF316}"/>
              </a:ext>
            </a:extLst>
          </p:cNvPr>
          <p:cNvSpPr>
            <a:spLocks noGrp="1"/>
          </p:cNvSpPr>
          <p:nvPr>
            <p:ph type="body" sz="quarter" idx="11"/>
          </p:nvPr>
        </p:nvSpPr>
        <p:spPr>
          <a:xfrm>
            <a:off x="5014453" y="874970"/>
            <a:ext cx="3672348" cy="398876"/>
          </a:xfrm>
        </p:spPr>
        <p:txBody>
          <a:bodyPr wrap="square" anchor="b">
            <a:normAutofit fontScale="92500"/>
          </a:bodyPr>
          <a:lstStyle/>
          <a:p>
            <a:r>
              <a:rPr lang="en-US" dirty="0"/>
              <a:t>Questions for Young Gamers</a:t>
            </a:r>
          </a:p>
        </p:txBody>
      </p:sp>
      <p:sp>
        <p:nvSpPr>
          <p:cNvPr id="3" name="Text Placeholder 2">
            <a:extLst>
              <a:ext uri="{FF2B5EF4-FFF2-40B4-BE49-F238E27FC236}">
                <a16:creationId xmlns:a16="http://schemas.microsoft.com/office/drawing/2014/main" id="{97BE2350-6853-4B13-B15E-18D9435CCEFA}"/>
              </a:ext>
            </a:extLst>
          </p:cNvPr>
          <p:cNvSpPr>
            <a:spLocks noGrp="1"/>
          </p:cNvSpPr>
          <p:nvPr>
            <p:ph type="body" sz="quarter" idx="12"/>
          </p:nvPr>
        </p:nvSpPr>
        <p:spPr>
          <a:xfrm>
            <a:off x="5014453" y="1403151"/>
            <a:ext cx="3672348" cy="2893100"/>
          </a:xfrm>
        </p:spPr>
        <p:txBody>
          <a:bodyPr wrap="square" anchor="t">
            <a:normAutofit/>
          </a:bodyPr>
          <a:lstStyle/>
          <a:p>
            <a:pPr marL="285750" indent="-285750">
              <a:buFont typeface="Arial" panose="020B0604020202020204" pitchFamily="34" charset="0"/>
              <a:buChar char="•"/>
            </a:pPr>
            <a:endParaRPr lang="en-US" dirty="0"/>
          </a:p>
        </p:txBody>
      </p:sp>
      <p:graphicFrame>
        <p:nvGraphicFramePr>
          <p:cNvPr id="6" name="Table 5">
            <a:extLst>
              <a:ext uri="{FF2B5EF4-FFF2-40B4-BE49-F238E27FC236}">
                <a16:creationId xmlns:a16="http://schemas.microsoft.com/office/drawing/2014/main" id="{55E86B5F-DF37-46FF-BE0E-52349328954A}"/>
              </a:ext>
            </a:extLst>
          </p:cNvPr>
          <p:cNvGraphicFramePr>
            <a:graphicFrameLocks noGrp="1"/>
          </p:cNvGraphicFramePr>
          <p:nvPr>
            <p:extLst>
              <p:ext uri="{D42A27DB-BD31-4B8C-83A1-F6EECF244321}">
                <p14:modId xmlns:p14="http://schemas.microsoft.com/office/powerpoint/2010/main" val="3460154145"/>
              </p:ext>
            </p:extLst>
          </p:nvPr>
        </p:nvGraphicFramePr>
        <p:xfrm>
          <a:off x="5221234" y="1340445"/>
          <a:ext cx="3258786" cy="3688016"/>
        </p:xfrm>
        <a:graphic>
          <a:graphicData uri="http://schemas.openxmlformats.org/drawingml/2006/table">
            <a:tbl>
              <a:tblPr/>
              <a:tblGrid>
                <a:gridCol w="3258786">
                  <a:extLst>
                    <a:ext uri="{9D8B030D-6E8A-4147-A177-3AD203B41FA5}">
                      <a16:colId xmlns:a16="http://schemas.microsoft.com/office/drawing/2014/main" val="3976247260"/>
                    </a:ext>
                  </a:extLst>
                </a:gridCol>
              </a:tblGrid>
              <a:tr h="280631">
                <a:tc>
                  <a:txBody>
                    <a:bodyPr/>
                    <a:lstStyle/>
                    <a:p>
                      <a:pPr fontAlgn="t"/>
                      <a:r>
                        <a:rPr lang="en-US" sz="1000" dirty="0">
                          <a:effectLst/>
                        </a:rPr>
                        <a:t>Are you preoccupied and spend lot of time thinking about the video games?</a:t>
                      </a:r>
                    </a:p>
                  </a:txBody>
                  <a:tcPr marL="30476" marR="30476" marT="30476" marB="30476">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FCFCFC"/>
                    </a:solidFill>
                  </a:tcPr>
                </a:tc>
                <a:extLst>
                  <a:ext uri="{0D108BD9-81ED-4DB2-BD59-A6C34878D82A}">
                    <a16:rowId xmlns:a16="http://schemas.microsoft.com/office/drawing/2014/main" val="3611508243"/>
                  </a:ext>
                </a:extLst>
              </a:tr>
              <a:tr h="397564">
                <a:tc>
                  <a:txBody>
                    <a:bodyPr/>
                    <a:lstStyle/>
                    <a:p>
                      <a:pPr fontAlgn="t"/>
                      <a:r>
                        <a:rPr lang="en-US" sz="1000">
                          <a:effectLst/>
                        </a:rPr>
                        <a:t>• Do you feel symptoms of “withdrawal” like being restless, irritable, moody, angry, anxious or sad when you are denied to play the games?</a:t>
                      </a:r>
                    </a:p>
                  </a:txBody>
                  <a:tcPr marL="30476" marR="30476" marT="30476" marB="30476">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FCFCFC"/>
                    </a:solidFill>
                  </a:tcPr>
                </a:tc>
                <a:extLst>
                  <a:ext uri="{0D108BD9-81ED-4DB2-BD59-A6C34878D82A}">
                    <a16:rowId xmlns:a16="http://schemas.microsoft.com/office/drawing/2014/main" val="914242968"/>
                  </a:ext>
                </a:extLst>
              </a:tr>
              <a:tr h="514496">
                <a:tc>
                  <a:txBody>
                    <a:bodyPr/>
                    <a:lstStyle/>
                    <a:p>
                      <a:pPr fontAlgn="t"/>
                      <a:r>
                        <a:rPr lang="en-US" sz="1000">
                          <a:effectLst/>
                        </a:rPr>
                        <a:t>• Are you developing “tolerance” because you have to play for a longer duration, or play more exciting games, or use more powerful equipment to get the same amount of pleasure as before?</a:t>
                      </a:r>
                    </a:p>
                  </a:txBody>
                  <a:tcPr marL="30476" marR="30476" marT="30476" marB="30476">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FCFCFC"/>
                    </a:solidFill>
                  </a:tcPr>
                </a:tc>
                <a:extLst>
                  <a:ext uri="{0D108BD9-81ED-4DB2-BD59-A6C34878D82A}">
                    <a16:rowId xmlns:a16="http://schemas.microsoft.com/office/drawing/2014/main" val="2521801743"/>
                  </a:ext>
                </a:extLst>
              </a:tr>
              <a:tr h="280631">
                <a:tc>
                  <a:txBody>
                    <a:bodyPr/>
                    <a:lstStyle/>
                    <a:p>
                      <a:pPr fontAlgn="t"/>
                      <a:r>
                        <a:rPr lang="en-US" sz="1000" dirty="0">
                          <a:effectLst/>
                        </a:rPr>
                        <a:t>• Do you feel that you should play less but you are unable to do so because you feel “hooked”?</a:t>
                      </a:r>
                    </a:p>
                  </a:txBody>
                  <a:tcPr marL="30476" marR="30476" marT="30476" marB="30476">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FCFCFC"/>
                    </a:solidFill>
                  </a:tcPr>
                </a:tc>
                <a:extLst>
                  <a:ext uri="{0D108BD9-81ED-4DB2-BD59-A6C34878D82A}">
                    <a16:rowId xmlns:a16="http://schemas.microsoft.com/office/drawing/2014/main" val="737091030"/>
                  </a:ext>
                </a:extLst>
              </a:tr>
              <a:tr h="280631">
                <a:tc>
                  <a:txBody>
                    <a:bodyPr/>
                    <a:lstStyle/>
                    <a:p>
                      <a:pPr fontAlgn="t"/>
                      <a:r>
                        <a:rPr lang="en-US" sz="1000" dirty="0">
                          <a:effectLst/>
                        </a:rPr>
                        <a:t>• Have you lost interest or reduced your participation in other social or recreational activities due to gaming?</a:t>
                      </a:r>
                    </a:p>
                  </a:txBody>
                  <a:tcPr marL="30476" marR="30476" marT="30476" marB="30476">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FCFCFC"/>
                    </a:solidFill>
                  </a:tcPr>
                </a:tc>
                <a:extLst>
                  <a:ext uri="{0D108BD9-81ED-4DB2-BD59-A6C34878D82A}">
                    <a16:rowId xmlns:a16="http://schemas.microsoft.com/office/drawing/2014/main" val="1357991156"/>
                  </a:ext>
                </a:extLst>
              </a:tr>
              <a:tr h="280631">
                <a:tc>
                  <a:txBody>
                    <a:bodyPr/>
                    <a:lstStyle/>
                    <a:p>
                      <a:pPr fontAlgn="t"/>
                      <a:r>
                        <a:rPr lang="en-US" sz="1000">
                          <a:effectLst/>
                        </a:rPr>
                        <a:t>• Do you continue to play digital games despite knowing its negative consequences?</a:t>
                      </a:r>
                    </a:p>
                  </a:txBody>
                  <a:tcPr marL="30476" marR="30476" marT="30476" marB="30476">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FCFCFC"/>
                    </a:solidFill>
                  </a:tcPr>
                </a:tc>
                <a:extLst>
                  <a:ext uri="{0D108BD9-81ED-4DB2-BD59-A6C34878D82A}">
                    <a16:rowId xmlns:a16="http://schemas.microsoft.com/office/drawing/2014/main" val="2419540543"/>
                  </a:ext>
                </a:extLst>
              </a:tr>
              <a:tr h="397564">
                <a:tc>
                  <a:txBody>
                    <a:bodyPr/>
                    <a:lstStyle/>
                    <a:p>
                      <a:pPr fontAlgn="t"/>
                      <a:r>
                        <a:rPr lang="en-US" sz="1000">
                          <a:effectLst/>
                        </a:rPr>
                        <a:t>• Do you play video games to escape from your personal problems or relieve your uncomfortable feelings such as guilt, anxiety, helplessness, and depression?</a:t>
                      </a:r>
                    </a:p>
                  </a:txBody>
                  <a:tcPr marL="30476" marR="30476" marT="30476" marB="30476">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FCFCFC"/>
                    </a:solidFill>
                  </a:tcPr>
                </a:tc>
                <a:extLst>
                  <a:ext uri="{0D108BD9-81ED-4DB2-BD59-A6C34878D82A}">
                    <a16:rowId xmlns:a16="http://schemas.microsoft.com/office/drawing/2014/main" val="2583090592"/>
                  </a:ext>
                </a:extLst>
              </a:tr>
              <a:tr h="397564">
                <a:tc>
                  <a:txBody>
                    <a:bodyPr/>
                    <a:lstStyle/>
                    <a:p>
                      <a:pPr fontAlgn="t"/>
                      <a:r>
                        <a:rPr lang="en-US" sz="1000" dirty="0">
                          <a:effectLst/>
                        </a:rPr>
                        <a:t>• Are you at risk to lose your relationships, job, educational achievements, or career opportunities because of video gaming?</a:t>
                      </a:r>
                    </a:p>
                  </a:txBody>
                  <a:tcPr marL="30476" marR="30476" marT="30476" marB="30476">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FCFCFC"/>
                    </a:solidFill>
                  </a:tcPr>
                </a:tc>
                <a:extLst>
                  <a:ext uri="{0D108BD9-81ED-4DB2-BD59-A6C34878D82A}">
                    <a16:rowId xmlns:a16="http://schemas.microsoft.com/office/drawing/2014/main" val="2833569148"/>
                  </a:ext>
                </a:extLst>
              </a:tr>
            </a:tbl>
          </a:graphicData>
        </a:graphic>
      </p:graphicFrame>
      <p:pic>
        <p:nvPicPr>
          <p:cNvPr id="3076" name="Picture 4" descr="Video Game Addiction: These Are the Warning Signs to Look Out For | Fortune">
            <a:extLst>
              <a:ext uri="{FF2B5EF4-FFF2-40B4-BE49-F238E27FC236}">
                <a16:creationId xmlns:a16="http://schemas.microsoft.com/office/drawing/2014/main" id="{A1357981-2D42-4EFD-8FDF-5F678DF9C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386" y="933984"/>
            <a:ext cx="3159428" cy="2360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986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46449" y="460850"/>
            <a:ext cx="5751512" cy="400110"/>
          </a:xfrm>
        </p:spPr>
        <p:txBody>
          <a:bodyPr/>
          <a:lstStyle/>
          <a:p>
            <a:pPr algn="ctr"/>
            <a:r>
              <a:rPr lang="en-US" sz="2000" dirty="0"/>
              <a:t>Teen Internet Use Increasing</a:t>
            </a:r>
          </a:p>
        </p:txBody>
      </p:sp>
      <p:pic>
        <p:nvPicPr>
          <p:cNvPr id="3074" name="Picture 2" descr="https://www.pewresearch.org/internet/wp-content/uploads/sites/9/2018/05/PI_2018.05.31_TeensTech_0-05.png?w=3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89" y="1029176"/>
            <a:ext cx="3836643" cy="3728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1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01688" y="855708"/>
            <a:ext cx="5751512" cy="400110"/>
          </a:xfrm>
        </p:spPr>
        <p:txBody>
          <a:bodyPr/>
          <a:lstStyle/>
          <a:p>
            <a:pPr algn="ctr"/>
            <a:r>
              <a:rPr lang="en-US" sz="2000" dirty="0"/>
              <a:t>Consequences of High Screen Time</a:t>
            </a:r>
          </a:p>
        </p:txBody>
      </p:sp>
      <p:sp>
        <p:nvSpPr>
          <p:cNvPr id="3" name="Text Placeholder 2"/>
          <p:cNvSpPr>
            <a:spLocks noGrp="1"/>
          </p:cNvSpPr>
          <p:nvPr>
            <p:ph type="body" sz="quarter" idx="12"/>
          </p:nvPr>
        </p:nvSpPr>
        <p:spPr/>
        <p:txBody>
          <a:bodyPr/>
          <a:lstStyle/>
          <a:p>
            <a:pPr marL="1543050" lvl="3" indent="-171450">
              <a:buFont typeface="Arial" panose="020B0604020202020204" pitchFamily="34" charset="0"/>
              <a:buChar char="•"/>
            </a:pPr>
            <a:r>
              <a:rPr lang="en-US" sz="1400" dirty="0">
                <a:solidFill>
                  <a:schemeClr val="bg1"/>
                </a:solidFill>
              </a:rPr>
              <a:t>Poorer emotional regulation</a:t>
            </a:r>
          </a:p>
          <a:p>
            <a:pPr marL="1543050" lvl="3" indent="-171450">
              <a:buFont typeface="Arial" panose="020B0604020202020204" pitchFamily="34" charset="0"/>
              <a:buChar char="•"/>
            </a:pPr>
            <a:r>
              <a:rPr lang="en-US" sz="1400" dirty="0">
                <a:solidFill>
                  <a:schemeClr val="bg1"/>
                </a:solidFill>
              </a:rPr>
              <a:t>Impaired capacity of finishing tasks</a:t>
            </a:r>
          </a:p>
          <a:p>
            <a:pPr marL="1543050" lvl="3" indent="-171450">
              <a:buFont typeface="Arial" panose="020B0604020202020204" pitchFamily="34" charset="0"/>
              <a:buChar char="•"/>
            </a:pPr>
            <a:r>
              <a:rPr lang="en-US" sz="1400" dirty="0">
                <a:solidFill>
                  <a:schemeClr val="bg1"/>
                </a:solidFill>
              </a:rPr>
              <a:t>Lower curiosity</a:t>
            </a:r>
          </a:p>
          <a:p>
            <a:pPr marL="1543050" lvl="3" indent="-171450">
              <a:buFont typeface="Arial" panose="020B0604020202020204" pitchFamily="34" charset="0"/>
              <a:buChar char="•"/>
            </a:pPr>
            <a:r>
              <a:rPr lang="en-US" sz="1400" dirty="0">
                <a:solidFill>
                  <a:schemeClr val="bg1"/>
                </a:solidFill>
              </a:rPr>
              <a:t>Difficulty making friends</a:t>
            </a:r>
          </a:p>
          <a:p>
            <a:pPr marL="1543050" lvl="3" indent="-171450">
              <a:buFont typeface="Arial" panose="020B0604020202020204" pitchFamily="34" charset="0"/>
              <a:buChar char="•"/>
            </a:pPr>
            <a:r>
              <a:rPr lang="en-US" sz="1400" dirty="0">
                <a:solidFill>
                  <a:schemeClr val="bg1"/>
                </a:solidFill>
              </a:rPr>
              <a:t>Lower self control</a:t>
            </a:r>
          </a:p>
          <a:p>
            <a:pPr marL="1543050" lvl="3" indent="-171450">
              <a:buFont typeface="Arial" panose="020B0604020202020204" pitchFamily="34" charset="0"/>
              <a:buChar char="•"/>
            </a:pPr>
            <a:r>
              <a:rPr lang="en-US" sz="1400" dirty="0">
                <a:solidFill>
                  <a:schemeClr val="bg1"/>
                </a:solidFill>
              </a:rPr>
              <a:t>Higher anxiety and depression symptoms</a:t>
            </a:r>
          </a:p>
          <a:p>
            <a:pPr marL="1543050" lvl="3" indent="-171450">
              <a:buFont typeface="Arial" panose="020B0604020202020204" pitchFamily="34" charset="0"/>
              <a:buChar char="•"/>
            </a:pPr>
            <a:r>
              <a:rPr lang="en-US" sz="1400" dirty="0">
                <a:solidFill>
                  <a:schemeClr val="bg1"/>
                </a:solidFill>
              </a:rPr>
              <a:t>Poor sleep</a:t>
            </a:r>
          </a:p>
          <a:p>
            <a:pPr marL="1543050" lvl="3" indent="-171450">
              <a:buFont typeface="Arial" panose="020B0604020202020204" pitchFamily="34" charset="0"/>
              <a:buChar char="•"/>
            </a:pPr>
            <a:r>
              <a:rPr lang="en-US" sz="1400" dirty="0">
                <a:solidFill>
                  <a:schemeClr val="bg1"/>
                </a:solidFill>
              </a:rPr>
              <a:t>Risk for myopia (nearsightedness)</a:t>
            </a:r>
          </a:p>
          <a:p>
            <a:pPr marL="1543050" lvl="3" indent="-171450">
              <a:buFont typeface="Arial" panose="020B0604020202020204" pitchFamily="34" charset="0"/>
              <a:buChar char="•"/>
            </a:pPr>
            <a:endParaRPr lang="en-US" sz="1400" dirty="0">
              <a:solidFill>
                <a:schemeClr val="bg1"/>
              </a:solidFill>
            </a:endParaRPr>
          </a:p>
          <a:p>
            <a:pPr marL="1543050" lvl="3" indent="-171450">
              <a:buFont typeface="Arial" panose="020B0604020202020204" pitchFamily="34" charset="0"/>
              <a:buChar char="•"/>
            </a:pPr>
            <a:endParaRPr lang="en-US" sz="1400" dirty="0">
              <a:solidFill>
                <a:schemeClr val="bg1"/>
              </a:solidFill>
            </a:endParaRPr>
          </a:p>
          <a:p>
            <a:pPr marL="1543050" lvl="3" indent="-171450">
              <a:buFont typeface="Arial" panose="020B0604020202020204" pitchFamily="34" charset="0"/>
              <a:buChar char="•"/>
            </a:pPr>
            <a:endParaRPr lang="en-US" sz="1400" dirty="0">
              <a:solidFill>
                <a:schemeClr val="bg1"/>
              </a:solidFill>
            </a:endParaRPr>
          </a:p>
          <a:p>
            <a:pPr marL="1543050" lvl="3" indent="-171450">
              <a:buFont typeface="Arial" panose="020B0604020202020204" pitchFamily="34" charset="0"/>
              <a:buChar char="•"/>
            </a:pPr>
            <a:endParaRPr lang="en-US" sz="1400" dirty="0">
              <a:solidFill>
                <a:schemeClr val="bg1"/>
              </a:solidFill>
            </a:endParaRPr>
          </a:p>
          <a:p>
            <a:pPr marL="1543050" lvl="3" indent="-171450">
              <a:buFont typeface="Arial" panose="020B0604020202020204" pitchFamily="34" charset="0"/>
              <a:buChar char="•"/>
            </a:pPr>
            <a:endParaRPr lang="en-US" sz="1400" dirty="0">
              <a:solidFill>
                <a:schemeClr val="bg1"/>
              </a:solidFill>
            </a:endParaRPr>
          </a:p>
          <a:p>
            <a:pPr marL="1543050" lvl="3" indent="-171450">
              <a:buFont typeface="Arial" panose="020B0604020202020204" pitchFamily="34" charset="0"/>
              <a:buChar char="•"/>
            </a:pPr>
            <a:endParaRPr lang="en-US" sz="1400" dirty="0">
              <a:solidFill>
                <a:schemeClr val="bg1"/>
              </a:solidFill>
            </a:endParaRPr>
          </a:p>
          <a:p>
            <a:pPr lvl="3"/>
            <a:r>
              <a:rPr lang="en-US" sz="1400" dirty="0">
                <a:solidFill>
                  <a:schemeClr val="bg1"/>
                </a:solidFill>
              </a:rPr>
              <a:t>(Babic et al., 2017, Blumberg et al., 2008, Van der Schuur et al., 2018)</a:t>
            </a:r>
          </a:p>
        </p:txBody>
      </p:sp>
    </p:spTree>
    <p:extLst>
      <p:ext uri="{BB962C8B-B14F-4D97-AF65-F5344CB8AC3E}">
        <p14:creationId xmlns:p14="http://schemas.microsoft.com/office/powerpoint/2010/main" val="1526922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E935B9-5D54-488C-BE89-00E9DB295C13}"/>
              </a:ext>
            </a:extLst>
          </p:cNvPr>
          <p:cNvSpPr>
            <a:spLocks noGrp="1"/>
          </p:cNvSpPr>
          <p:nvPr>
            <p:ph type="body" sz="quarter" idx="11"/>
          </p:nvPr>
        </p:nvSpPr>
        <p:spPr>
          <a:xfrm>
            <a:off x="801688" y="886486"/>
            <a:ext cx="5751512" cy="369332"/>
          </a:xfrm>
        </p:spPr>
        <p:txBody>
          <a:bodyPr/>
          <a:lstStyle/>
          <a:p>
            <a:pPr algn="ctr"/>
            <a:r>
              <a:rPr lang="en-US" sz="1800" dirty="0"/>
              <a:t>Setting Appropriate Limits </a:t>
            </a:r>
          </a:p>
        </p:txBody>
      </p:sp>
      <p:sp>
        <p:nvSpPr>
          <p:cNvPr id="3" name="Text Placeholder 2">
            <a:extLst>
              <a:ext uri="{FF2B5EF4-FFF2-40B4-BE49-F238E27FC236}">
                <a16:creationId xmlns:a16="http://schemas.microsoft.com/office/drawing/2014/main" id="{F88E306E-E59E-4D2E-AE2B-C785A691C49C}"/>
              </a:ext>
            </a:extLst>
          </p:cNvPr>
          <p:cNvSpPr>
            <a:spLocks noGrp="1"/>
          </p:cNvSpPr>
          <p:nvPr>
            <p:ph type="body" sz="quarter" idx="12"/>
          </p:nvPr>
        </p:nvSpPr>
        <p:spPr/>
        <p:txBody>
          <a:bodyPr/>
          <a:lstStyle/>
          <a:p>
            <a:pPr marL="285750" indent="-285750">
              <a:buFont typeface="Arial" panose="020B0604020202020204" pitchFamily="34" charset="0"/>
              <a:buChar char="•"/>
            </a:pPr>
            <a:r>
              <a:rPr lang="en-US" dirty="0"/>
              <a:t>Parents should feel empowered to make rules around media and gaming, including setting limits. </a:t>
            </a:r>
          </a:p>
          <a:p>
            <a:pPr marL="285750" indent="-285750">
              <a:buFont typeface="Arial" panose="020B0604020202020204" pitchFamily="34" charset="0"/>
              <a:buChar char="•"/>
            </a:pPr>
            <a:r>
              <a:rPr lang="en-US" dirty="0"/>
              <a:t>Supervising media use is recommended.</a:t>
            </a:r>
          </a:p>
          <a:p>
            <a:pPr marL="285750" indent="-285750">
              <a:buFont typeface="Arial" panose="020B0604020202020204" pitchFamily="34" charset="0"/>
              <a:buChar char="•"/>
            </a:pPr>
            <a:r>
              <a:rPr lang="en-US" dirty="0"/>
              <a:t>Agreeing on a set duration prior to use. Setting timers.</a:t>
            </a:r>
          </a:p>
          <a:p>
            <a:pPr marL="285750" indent="-285750">
              <a:buFont typeface="Arial" panose="020B0604020202020204" pitchFamily="34" charset="0"/>
              <a:buChar char="•"/>
            </a:pPr>
            <a:r>
              <a:rPr lang="en-US" dirty="0"/>
              <a:t>Not locating media or gaming in the bedroom.</a:t>
            </a:r>
          </a:p>
          <a:p>
            <a:pPr marL="285750" indent="-285750">
              <a:buFont typeface="Arial" panose="020B0604020202020204" pitchFamily="34" charset="0"/>
              <a:buChar char="•"/>
            </a:pPr>
            <a:r>
              <a:rPr lang="en-US" dirty="0"/>
              <a:t>Parents limiting their own use in the home.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39281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01688" y="363266"/>
            <a:ext cx="5751512" cy="892552"/>
          </a:xfrm>
        </p:spPr>
        <p:txBody>
          <a:bodyPr/>
          <a:lstStyle/>
          <a:p>
            <a:r>
              <a:rPr lang="en-US" dirty="0"/>
              <a:t>Why Don’t Parents Monitor Teen Social Media Use or Gaming?</a:t>
            </a:r>
          </a:p>
        </p:txBody>
      </p:sp>
      <p:sp>
        <p:nvSpPr>
          <p:cNvPr id="3" name="Text Placeholder 2"/>
          <p:cNvSpPr>
            <a:spLocks noGrp="1"/>
          </p:cNvSpPr>
          <p:nvPr>
            <p:ph type="body" sz="quarter" idx="12"/>
          </p:nvPr>
        </p:nvSpPr>
        <p:spPr/>
        <p:txBody>
          <a:bodyPr/>
          <a:lstStyle/>
          <a:p>
            <a:pPr marL="285750" indent="-285750">
              <a:buFont typeface="Wingdings" panose="05000000000000000000" pitchFamily="2" charset="2"/>
              <a:buChar char="v"/>
            </a:pPr>
            <a:r>
              <a:rPr lang="en-US" dirty="0"/>
              <a:t>Feeling it’s a violation of privacy and trust.</a:t>
            </a:r>
          </a:p>
          <a:p>
            <a:pPr marL="285750" indent="-285750">
              <a:buFont typeface="Wingdings" panose="05000000000000000000" pitchFamily="2" charset="2"/>
              <a:buChar char="v"/>
            </a:pPr>
            <a:r>
              <a:rPr lang="en-US" dirty="0"/>
              <a:t>Like “Reading their diary”. </a:t>
            </a:r>
          </a:p>
          <a:p>
            <a:pPr marL="285750" indent="-285750">
              <a:buFont typeface="Wingdings" panose="05000000000000000000" pitchFamily="2" charset="2"/>
              <a:buChar char="v"/>
            </a:pPr>
            <a:r>
              <a:rPr lang="en-US" dirty="0"/>
              <a:t>Feels like the removing accountability from teens in navigating social situations. </a:t>
            </a:r>
          </a:p>
          <a:p>
            <a:pPr marL="285750" indent="-285750">
              <a:buFont typeface="Wingdings" panose="05000000000000000000" pitchFamily="2" charset="2"/>
              <a:buChar char="v"/>
            </a:pPr>
            <a:r>
              <a:rPr lang="en-US" dirty="0"/>
              <a:t>“I don’t want to know”. </a:t>
            </a:r>
          </a:p>
          <a:p>
            <a:pPr marL="285750" indent="-285750">
              <a:buFont typeface="Wingdings" panose="05000000000000000000" pitchFamily="2" charset="2"/>
              <a:buChar char="v"/>
            </a:pPr>
            <a:r>
              <a:rPr lang="en-US" dirty="0"/>
              <a:t>Teens often create secret accounts.</a:t>
            </a:r>
          </a:p>
          <a:p>
            <a:pPr marL="285750" indent="-285750">
              <a:buFont typeface="Wingdings" panose="05000000000000000000" pitchFamily="2" charset="2"/>
              <a:buChar char="v"/>
            </a:pPr>
            <a:r>
              <a:rPr lang="en-US" dirty="0"/>
              <a:t>Parents don’t want to limit themselves or see screen time as a way of keeping children occupied. </a:t>
            </a:r>
          </a:p>
          <a:p>
            <a:pPr marL="285750" indent="-285750">
              <a:buFont typeface="Wingdings" panose="05000000000000000000" pitchFamily="2" charset="2"/>
              <a:buChar char="v"/>
            </a:pPr>
            <a:r>
              <a:rPr lang="en-US" dirty="0"/>
              <a:t>Guilt about Covid-19 and loss of other activities and social outlets.</a:t>
            </a:r>
          </a:p>
        </p:txBody>
      </p:sp>
    </p:spTree>
    <p:extLst>
      <p:ext uri="{BB962C8B-B14F-4D97-AF65-F5344CB8AC3E}">
        <p14:creationId xmlns:p14="http://schemas.microsoft.com/office/powerpoint/2010/main" val="1211659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01688" y="363269"/>
            <a:ext cx="5751512" cy="892552"/>
          </a:xfrm>
        </p:spPr>
        <p:txBody>
          <a:bodyPr/>
          <a:lstStyle/>
          <a:p>
            <a:pPr algn="ctr"/>
            <a:r>
              <a:rPr lang="en-US" dirty="0"/>
              <a:t>Impacts of Limiting Screen Time AAP &lt; 2 </a:t>
            </a:r>
            <a:r>
              <a:rPr lang="en-US" dirty="0" err="1"/>
              <a:t>hrs</a:t>
            </a:r>
            <a:r>
              <a:rPr lang="en-US" dirty="0"/>
              <a:t> per day</a:t>
            </a:r>
          </a:p>
        </p:txBody>
      </p:sp>
      <p:sp>
        <p:nvSpPr>
          <p:cNvPr id="3" name="Text Placeholder 2"/>
          <p:cNvSpPr>
            <a:spLocks noGrp="1"/>
          </p:cNvSpPr>
          <p:nvPr>
            <p:ph type="body" sz="quarter" idx="12"/>
          </p:nvPr>
        </p:nvSpPr>
        <p:spPr/>
        <p:txBody>
          <a:bodyPr/>
          <a:lstStyle/>
          <a:p>
            <a:pPr marL="285750" indent="-285750">
              <a:buFont typeface="Arial" panose="020B0604020202020204" pitchFamily="34" charset="0"/>
              <a:buChar char="•"/>
            </a:pPr>
            <a:r>
              <a:rPr lang="en-US" dirty="0"/>
              <a:t>Increased attachment to parents/ family </a:t>
            </a:r>
          </a:p>
          <a:p>
            <a:pPr marL="285750" indent="-285750">
              <a:buFont typeface="Arial" panose="020B0604020202020204" pitchFamily="34" charset="0"/>
              <a:buChar char="•"/>
            </a:pPr>
            <a:r>
              <a:rPr lang="en-US" dirty="0"/>
              <a:t>Improved affect and mood</a:t>
            </a:r>
          </a:p>
          <a:p>
            <a:pPr marL="285750" indent="-285750">
              <a:buFont typeface="Arial" panose="020B0604020202020204" pitchFamily="34" charset="0"/>
              <a:buChar char="•"/>
            </a:pPr>
            <a:r>
              <a:rPr lang="en-US" dirty="0"/>
              <a:t>Increased physical activity</a:t>
            </a:r>
          </a:p>
          <a:p>
            <a:pPr marL="285750" indent="-285750">
              <a:buFont typeface="Arial" panose="020B0604020202020204" pitchFamily="34" charset="0"/>
              <a:buChar char="•"/>
            </a:pPr>
            <a:r>
              <a:rPr lang="en-US" dirty="0"/>
              <a:t>Improved academics</a:t>
            </a:r>
          </a:p>
        </p:txBody>
      </p:sp>
    </p:spTree>
    <p:extLst>
      <p:ext uri="{BB962C8B-B14F-4D97-AF65-F5344CB8AC3E}">
        <p14:creationId xmlns:p14="http://schemas.microsoft.com/office/powerpoint/2010/main" val="1614420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US" dirty="0"/>
              <a:t>Engage Your Family</a:t>
            </a:r>
          </a:p>
        </p:txBody>
      </p:sp>
      <p:sp>
        <p:nvSpPr>
          <p:cNvPr id="3" name="Text Placeholder 2"/>
          <p:cNvSpPr>
            <a:spLocks noGrp="1"/>
          </p:cNvSpPr>
          <p:nvPr>
            <p:ph type="body" sz="quarter" idx="12"/>
          </p:nvPr>
        </p:nvSpPr>
        <p:spPr>
          <a:xfrm>
            <a:off x="801688" y="1255817"/>
            <a:ext cx="5751512" cy="3424887"/>
          </a:xfrm>
        </p:spPr>
        <p:txBody>
          <a:bodyPr/>
          <a:lstStyle/>
          <a:p>
            <a:pPr marL="285750" indent="-285750">
              <a:buFont typeface="Arial" panose="020B0604020202020204" pitchFamily="34" charset="0"/>
              <a:buChar char="•"/>
            </a:pPr>
            <a:r>
              <a:rPr lang="en-US" altLang="en-US" sz="1600" dirty="0">
                <a:ea typeface="MS PGothic" panose="020B0600070205080204" pitchFamily="34" charset="-128"/>
              </a:rPr>
              <a:t>Engage your teen in meaningful conversation about internet use</a:t>
            </a:r>
          </a:p>
          <a:p>
            <a:pPr marL="285750" indent="-285750">
              <a:buFont typeface="Arial" panose="020B0604020202020204" pitchFamily="34" charset="0"/>
              <a:buChar char="•"/>
            </a:pPr>
            <a:r>
              <a:rPr lang="en-US" altLang="en-US" sz="1600" dirty="0">
                <a:ea typeface="MS PGothic" panose="020B0600070205080204" pitchFamily="34" charset="-128"/>
              </a:rPr>
              <a:t>Talk about being a good digital citizen.</a:t>
            </a:r>
          </a:p>
          <a:p>
            <a:pPr marL="285750" indent="-285750">
              <a:buFont typeface="Arial" panose="020B0604020202020204" pitchFamily="34" charset="0"/>
              <a:buChar char="•"/>
            </a:pPr>
            <a:r>
              <a:rPr lang="en-US" altLang="en-US" sz="1600" dirty="0">
                <a:ea typeface="MS PGothic" panose="020B0600070205080204" pitchFamily="34" charset="-128"/>
              </a:rPr>
              <a:t>Validate your teen's reality and their need to be connected</a:t>
            </a:r>
          </a:p>
          <a:p>
            <a:pPr marL="285750" indent="-285750">
              <a:buFont typeface="Arial" panose="020B0604020202020204" pitchFamily="34" charset="0"/>
              <a:buChar char="•"/>
            </a:pPr>
            <a:r>
              <a:rPr lang="en-US" altLang="en-US" sz="1600" dirty="0">
                <a:ea typeface="MS PGothic" panose="020B0600070205080204" pitchFamily="34" charset="-128"/>
              </a:rPr>
              <a:t>Engage your child in drafting the rules for the family: </a:t>
            </a:r>
          </a:p>
          <a:p>
            <a:pPr lvl="1"/>
            <a:r>
              <a:rPr lang="en-US" altLang="en-US" sz="1600" dirty="0">
                <a:solidFill>
                  <a:schemeClr val="bg1"/>
                </a:solidFill>
                <a:ea typeface="MS PGothic" panose="020B0600070205080204" pitchFamily="34" charset="-128"/>
              </a:rPr>
              <a:t>-guidelines for use</a:t>
            </a:r>
          </a:p>
          <a:p>
            <a:pPr lvl="1"/>
            <a:r>
              <a:rPr lang="en-US" altLang="en-US" sz="1600" dirty="0">
                <a:solidFill>
                  <a:schemeClr val="bg1"/>
                </a:solidFill>
                <a:ea typeface="MS PGothic" panose="020B0600070205080204" pitchFamily="34" charset="-128"/>
              </a:rPr>
              <a:t>-consequences for breaking those rules</a:t>
            </a:r>
          </a:p>
          <a:p>
            <a:pPr marL="285750" indent="-285750">
              <a:buFont typeface="Arial" panose="020B0604020202020204" pitchFamily="34" charset="0"/>
              <a:buChar char="•"/>
            </a:pPr>
            <a:r>
              <a:rPr lang="en-US" altLang="en-US" sz="1600" dirty="0">
                <a:ea typeface="MS PGothic" panose="020B0600070205080204" pitchFamily="34" charset="-128"/>
              </a:rPr>
              <a:t>Model appropriate use of technology: </a:t>
            </a:r>
          </a:p>
          <a:p>
            <a:pPr lvl="1"/>
            <a:r>
              <a:rPr lang="en-US" altLang="en-US" sz="1600" dirty="0">
                <a:solidFill>
                  <a:schemeClr val="bg1"/>
                </a:solidFill>
                <a:ea typeface="MS PGothic" panose="020B0600070205080204" pitchFamily="34" charset="-128"/>
              </a:rPr>
              <a:t>-minimize texting </a:t>
            </a:r>
          </a:p>
          <a:p>
            <a:pPr lvl="1"/>
            <a:r>
              <a:rPr lang="en-US" altLang="en-US" sz="1600" dirty="0">
                <a:solidFill>
                  <a:schemeClr val="bg1"/>
                </a:solidFill>
                <a:ea typeface="MS PGothic" panose="020B0600070205080204" pitchFamily="34" charset="-128"/>
              </a:rPr>
              <a:t>-don't use cell phone/laptop at meals</a:t>
            </a:r>
          </a:p>
          <a:p>
            <a:pPr lvl="1"/>
            <a:r>
              <a:rPr lang="en-US" altLang="en-US" sz="1600" dirty="0">
                <a:solidFill>
                  <a:schemeClr val="bg1"/>
                </a:solidFill>
                <a:ea typeface="MS PGothic" panose="020B0600070205080204" pitchFamily="34" charset="-128"/>
              </a:rPr>
              <a:t>-don't use cell phone in the car</a:t>
            </a:r>
            <a:endParaRPr lang="en-US" sz="1600" dirty="0">
              <a:solidFill>
                <a:schemeClr val="bg1"/>
              </a:solidFill>
            </a:endParaRPr>
          </a:p>
        </p:txBody>
      </p:sp>
    </p:spTree>
    <p:extLst>
      <p:ext uri="{BB962C8B-B14F-4D97-AF65-F5344CB8AC3E}">
        <p14:creationId xmlns:p14="http://schemas.microsoft.com/office/powerpoint/2010/main" val="4003880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5D1F70-5734-4783-ABC1-9AE97774338B}"/>
              </a:ext>
            </a:extLst>
          </p:cNvPr>
          <p:cNvSpPr>
            <a:spLocks noGrp="1"/>
          </p:cNvSpPr>
          <p:nvPr>
            <p:ph type="body" sz="quarter" idx="11"/>
          </p:nvPr>
        </p:nvSpPr>
        <p:spPr>
          <a:xfrm>
            <a:off x="903999" y="254767"/>
            <a:ext cx="5751512" cy="492443"/>
          </a:xfrm>
        </p:spPr>
        <p:txBody>
          <a:bodyPr/>
          <a:lstStyle/>
          <a:p>
            <a:pPr algn="ctr"/>
            <a:r>
              <a:rPr lang="en-US" dirty="0"/>
              <a:t>Screen Time Tips</a:t>
            </a:r>
          </a:p>
        </p:txBody>
      </p:sp>
      <p:sp>
        <p:nvSpPr>
          <p:cNvPr id="3" name="Text Placeholder 2">
            <a:extLst>
              <a:ext uri="{FF2B5EF4-FFF2-40B4-BE49-F238E27FC236}">
                <a16:creationId xmlns:a16="http://schemas.microsoft.com/office/drawing/2014/main" id="{70F0B0B4-9BF9-4646-AB3B-57473EC7C2D9}"/>
              </a:ext>
            </a:extLst>
          </p:cNvPr>
          <p:cNvSpPr>
            <a:spLocks noGrp="1"/>
          </p:cNvSpPr>
          <p:nvPr>
            <p:ph type="body" sz="quarter" idx="12"/>
          </p:nvPr>
        </p:nvSpPr>
        <p:spPr>
          <a:xfrm>
            <a:off x="801688" y="891338"/>
            <a:ext cx="5751512" cy="3145234"/>
          </a:xfrm>
        </p:spPr>
        <p:txBody>
          <a:bodyPr/>
          <a:lstStyle/>
          <a:p>
            <a:pPr marL="285750" indent="-285750">
              <a:buFont typeface="Arial" panose="020B0604020202020204" pitchFamily="34" charset="0"/>
              <a:buChar char="•"/>
            </a:pPr>
            <a:r>
              <a:rPr lang="en-US" dirty="0"/>
              <a:t>Don’t make screens the reward, or the consequence.</a:t>
            </a:r>
          </a:p>
          <a:p>
            <a:pPr marL="742950" lvl="1" indent="-285750">
              <a:buFont typeface="Arial" panose="020B0604020202020204" pitchFamily="34" charset="0"/>
              <a:buChar char="•"/>
            </a:pPr>
            <a:r>
              <a:rPr lang="en-US" dirty="0"/>
              <a:t>Makes it more desirable, causes child to overvalue.</a:t>
            </a:r>
          </a:p>
          <a:p>
            <a:pPr lvl="1"/>
            <a:endParaRPr lang="en-US" dirty="0"/>
          </a:p>
          <a:p>
            <a:pPr marL="285750" indent="-285750">
              <a:buFont typeface="Arial" panose="020B0604020202020204" pitchFamily="34" charset="0"/>
              <a:buChar char="•"/>
            </a:pPr>
            <a:r>
              <a:rPr lang="en-US" dirty="0"/>
              <a:t>Point out/ ask </a:t>
            </a:r>
            <a:r>
              <a:rPr lang="en-US"/>
              <a:t>questions about changes </a:t>
            </a:r>
            <a:r>
              <a:rPr lang="en-US" dirty="0"/>
              <a:t>in mood, low frustration tolerance, or changes in social activity you notice in your child.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Encourage other activities and model doing them. Playing outside, doing crafts, cooking with your kids, challenging them to a game, building a model, </a:t>
            </a:r>
            <a:r>
              <a:rPr lang="en-US" dirty="0" err="1"/>
              <a:t>lego</a:t>
            </a:r>
            <a:r>
              <a:rPr lang="en-US" dirty="0"/>
              <a:t> set, etc..</a:t>
            </a:r>
          </a:p>
          <a:p>
            <a:endParaRPr lang="en-US" dirty="0"/>
          </a:p>
          <a:p>
            <a:pPr marL="285750" indent="-285750">
              <a:buFont typeface="Arial" panose="020B0604020202020204" pitchFamily="34" charset="0"/>
              <a:buChar char="•"/>
            </a:pPr>
            <a:r>
              <a:rPr lang="en-US" dirty="0"/>
              <a:t>Be prepared for difficult conversations when your kids stumble onto inappropriate content. If you don’t answer those questions the internet will. </a:t>
            </a:r>
          </a:p>
          <a:p>
            <a:endParaRPr lang="en-US" dirty="0"/>
          </a:p>
          <a:p>
            <a:pPr marL="285750" indent="-285750">
              <a:buFont typeface="Arial" panose="020B0604020202020204" pitchFamily="34" charset="0"/>
              <a:buChar char="•"/>
            </a:pPr>
            <a:r>
              <a:rPr lang="en-US" dirty="0"/>
              <a:t>Encourage face-to-face interaction, even if its virtual. (FaceTime, Zoom).</a:t>
            </a:r>
          </a:p>
        </p:txBody>
      </p:sp>
    </p:spTree>
    <p:extLst>
      <p:ext uri="{BB962C8B-B14F-4D97-AF65-F5344CB8AC3E}">
        <p14:creationId xmlns:p14="http://schemas.microsoft.com/office/powerpoint/2010/main" val="1224433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04535" y="393097"/>
            <a:ext cx="5751512" cy="338554"/>
          </a:xfrm>
        </p:spPr>
        <p:txBody>
          <a:bodyPr/>
          <a:lstStyle/>
          <a:p>
            <a:pPr algn="ctr"/>
            <a:r>
              <a:rPr lang="en-US" sz="1600" dirty="0"/>
              <a:t>Most Popular Social Media Apps used by Teens - 2018</a:t>
            </a:r>
          </a:p>
        </p:txBody>
      </p:sp>
      <p:sp>
        <p:nvSpPr>
          <p:cNvPr id="3" name="Text Placeholder 2"/>
          <p:cNvSpPr>
            <a:spLocks noGrp="1"/>
          </p:cNvSpPr>
          <p:nvPr>
            <p:ph type="body" sz="quarter" idx="12"/>
          </p:nvPr>
        </p:nvSpPr>
        <p:spPr>
          <a:xfrm>
            <a:off x="1358001" y="2099881"/>
            <a:ext cx="4228475" cy="2014999"/>
          </a:xfrm>
        </p:spPr>
        <p:txBody>
          <a:bodyPr/>
          <a:lstStyle/>
          <a:p>
            <a:endParaRPr lang="en-US" dirty="0"/>
          </a:p>
        </p:txBody>
      </p:sp>
      <p:pic>
        <p:nvPicPr>
          <p:cNvPr id="2050" name="Picture 2" descr="https://www.pewresearch.org/internet/wp-content/uploads/sites/9/2018/05/PI_2018.05.31_TeensTech_0-01.png?w=4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23" y="731650"/>
            <a:ext cx="4770227" cy="408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168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11A195-3E6B-4D59-8A32-A21A2715B7A9}"/>
              </a:ext>
            </a:extLst>
          </p:cNvPr>
          <p:cNvSpPr>
            <a:spLocks noGrp="1"/>
          </p:cNvSpPr>
          <p:nvPr>
            <p:ph type="body" sz="quarter" idx="11"/>
          </p:nvPr>
        </p:nvSpPr>
        <p:spPr/>
        <p:txBody>
          <a:bodyPr/>
          <a:lstStyle/>
          <a:p>
            <a:pPr algn="ctr"/>
            <a:r>
              <a:rPr lang="en-US" dirty="0"/>
              <a:t>Cultivating a Virtual Identity</a:t>
            </a:r>
          </a:p>
        </p:txBody>
      </p:sp>
      <p:sp>
        <p:nvSpPr>
          <p:cNvPr id="3" name="Text Placeholder 2">
            <a:extLst>
              <a:ext uri="{FF2B5EF4-FFF2-40B4-BE49-F238E27FC236}">
                <a16:creationId xmlns:a16="http://schemas.microsoft.com/office/drawing/2014/main" id="{32964042-1D18-4A1F-9A4F-DD00732ED10A}"/>
              </a:ext>
            </a:extLst>
          </p:cNvPr>
          <p:cNvSpPr>
            <a:spLocks noGrp="1"/>
          </p:cNvSpPr>
          <p:nvPr>
            <p:ph type="body" sz="quarter" idx="12"/>
          </p:nvPr>
        </p:nvSpPr>
        <p:spPr/>
        <p:txBody>
          <a:bodyPr/>
          <a:lstStyle/>
          <a:p>
            <a:pPr marL="285750" indent="-285750">
              <a:buFont typeface="Arial" panose="020B0604020202020204" pitchFamily="34" charset="0"/>
              <a:buChar char="•"/>
            </a:pPr>
            <a:r>
              <a:rPr lang="en-US" dirty="0"/>
              <a:t>Identity formation is a pivotal part of child and adolescent development. </a:t>
            </a:r>
          </a:p>
          <a:p>
            <a:pPr marL="285750" indent="-285750">
              <a:buFont typeface="Arial" panose="020B0604020202020204" pitchFamily="34" charset="0"/>
              <a:buChar char="•"/>
            </a:pPr>
            <a:r>
              <a:rPr lang="en-US" dirty="0"/>
              <a:t>Apps like Tik Tok encourage youth to develop a virtual identity and “identity management” which can increase anxiety and depression.</a:t>
            </a:r>
          </a:p>
          <a:p>
            <a:pPr marL="285750" indent="-285750">
              <a:buFont typeface="Arial" panose="020B0604020202020204" pitchFamily="34" charset="0"/>
              <a:buChar char="•"/>
            </a:pPr>
            <a:r>
              <a:rPr lang="en-US" dirty="0"/>
              <a:t>Tik Tok provides an even more “ego-centric” experience of engaging with one’s own self rather than an interpersonal connection.</a:t>
            </a:r>
          </a:p>
          <a:p>
            <a:pPr marL="285750" indent="-285750">
              <a:buFont typeface="Arial" panose="020B0604020202020204" pitchFamily="34" charset="0"/>
              <a:buChar char="•"/>
            </a:pPr>
            <a:r>
              <a:rPr lang="en-US" dirty="0"/>
              <a:t>Creation of the “Algorithmized Self” or self branding to be successful on the platform.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(Bhandari &amp; </a:t>
            </a:r>
            <a:r>
              <a:rPr lang="en-US" dirty="0" err="1"/>
              <a:t>Bimo</a:t>
            </a:r>
            <a:r>
              <a:rPr lang="en-US" dirty="0"/>
              <a:t>, 2020)</a:t>
            </a:r>
          </a:p>
          <a:p>
            <a:pPr marL="285750" indent="-285750">
              <a:buFont typeface="Arial" panose="020B0604020202020204" pitchFamily="34" charset="0"/>
              <a:buChar char="•"/>
            </a:pPr>
            <a:endParaRPr lang="en-US" dirty="0"/>
          </a:p>
        </p:txBody>
      </p:sp>
      <p:pic>
        <p:nvPicPr>
          <p:cNvPr id="4098" name="Picture 2" descr="New TikTok challenge causes destruction in local schools, businesses">
            <a:extLst>
              <a:ext uri="{FF2B5EF4-FFF2-40B4-BE49-F238E27FC236}">
                <a16:creationId xmlns:a16="http://schemas.microsoft.com/office/drawing/2014/main" id="{D489BDEC-3EB5-4BD0-9C28-7BCFD3EFB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374" y="2828436"/>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1D5D0-387F-4886-8AAA-B15F9C61B511}"/>
              </a:ext>
            </a:extLst>
          </p:cNvPr>
          <p:cNvSpPr>
            <a:spLocks noGrp="1"/>
          </p:cNvSpPr>
          <p:nvPr>
            <p:ph type="body" sz="quarter" idx="11"/>
          </p:nvPr>
        </p:nvSpPr>
        <p:spPr/>
        <p:txBody>
          <a:bodyPr/>
          <a:lstStyle/>
          <a:p>
            <a:r>
              <a:rPr lang="en-US" dirty="0"/>
              <a:t>Average time per day online</a:t>
            </a:r>
          </a:p>
        </p:txBody>
      </p:sp>
      <p:sp>
        <p:nvSpPr>
          <p:cNvPr id="3" name="Text Placeholder 2">
            <a:extLst>
              <a:ext uri="{FF2B5EF4-FFF2-40B4-BE49-F238E27FC236}">
                <a16:creationId xmlns:a16="http://schemas.microsoft.com/office/drawing/2014/main" id="{4FAC6CC2-B588-44D3-BFE3-42D38556DB58}"/>
              </a:ext>
            </a:extLst>
          </p:cNvPr>
          <p:cNvSpPr>
            <a:spLocks noGrp="1"/>
          </p:cNvSpPr>
          <p:nvPr>
            <p:ph type="body" sz="quarter" idx="12"/>
          </p:nvPr>
        </p:nvSpPr>
        <p:spPr/>
        <p:txBody>
          <a:bodyPr/>
          <a:lstStyle/>
          <a:p>
            <a:pPr marL="285750" indent="-285750">
              <a:buFont typeface="Wingdings" panose="05000000000000000000" pitchFamily="2" charset="2"/>
              <a:buChar char="§"/>
            </a:pPr>
            <a:r>
              <a:rPr lang="en-US" dirty="0"/>
              <a:t>Teens reported being online an average of 9 hours per day.</a:t>
            </a:r>
          </a:p>
          <a:p>
            <a:endParaRPr lang="en-US" dirty="0"/>
          </a:p>
          <a:p>
            <a:pPr marL="285750" indent="-285750">
              <a:buFont typeface="Wingdings" panose="05000000000000000000" pitchFamily="2" charset="2"/>
              <a:buChar char="§"/>
            </a:pPr>
            <a:r>
              <a:rPr lang="en-US" dirty="0"/>
              <a:t>Children 8-12 spend an average of 6 hours per day.</a:t>
            </a:r>
          </a:p>
          <a:p>
            <a:r>
              <a:rPr lang="en-US" sz="1000" dirty="0"/>
              <a:t>(Common Sense Media)</a:t>
            </a:r>
          </a:p>
        </p:txBody>
      </p:sp>
      <p:pic>
        <p:nvPicPr>
          <p:cNvPr id="5" name="Picture 4" descr="A close up of a person&#10;&#10;Description automatically generated">
            <a:extLst>
              <a:ext uri="{FF2B5EF4-FFF2-40B4-BE49-F238E27FC236}">
                <a16:creationId xmlns:a16="http://schemas.microsoft.com/office/drawing/2014/main" id="{968E0E93-A9BA-4DD0-A39D-FF4B658294F2}"/>
              </a:ext>
            </a:extLst>
          </p:cNvPr>
          <p:cNvPicPr>
            <a:picLocks noChangeAspect="1"/>
          </p:cNvPicPr>
          <p:nvPr/>
        </p:nvPicPr>
        <p:blipFill>
          <a:blip r:embed="rId2"/>
          <a:stretch>
            <a:fillRect/>
          </a:stretch>
        </p:blipFill>
        <p:spPr>
          <a:xfrm>
            <a:off x="2472404" y="2220674"/>
            <a:ext cx="2562225" cy="1781175"/>
          </a:xfrm>
          <a:prstGeom prst="rect">
            <a:avLst/>
          </a:prstGeom>
        </p:spPr>
      </p:pic>
    </p:spTree>
    <p:extLst>
      <p:ext uri="{BB962C8B-B14F-4D97-AF65-F5344CB8AC3E}">
        <p14:creationId xmlns:p14="http://schemas.microsoft.com/office/powerpoint/2010/main" val="99061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Ambitions of Social Media</a:t>
            </a:r>
          </a:p>
        </p:txBody>
      </p:sp>
      <p:sp>
        <p:nvSpPr>
          <p:cNvPr id="3" name="Text Placeholder 2"/>
          <p:cNvSpPr>
            <a:spLocks noGrp="1"/>
          </p:cNvSpPr>
          <p:nvPr>
            <p:ph type="body" sz="quarter" idx="12"/>
          </p:nvPr>
        </p:nvSpPr>
        <p:spPr/>
        <p:txBody>
          <a:bodyPr/>
          <a:lstStyle/>
          <a:p>
            <a:pPr marL="285750" indent="-285750">
              <a:buFont typeface="Wingdings" panose="05000000000000000000" pitchFamily="2" charset="2"/>
              <a:buChar char="v"/>
            </a:pPr>
            <a:r>
              <a:rPr lang="en-US" dirty="0"/>
              <a:t>Community Building (finding like-minded peers)</a:t>
            </a:r>
          </a:p>
          <a:p>
            <a:pPr marL="285750" indent="-285750">
              <a:buFont typeface="Wingdings" panose="05000000000000000000" pitchFamily="2" charset="2"/>
              <a:buChar char="v"/>
            </a:pPr>
            <a:r>
              <a:rPr lang="en-US" dirty="0"/>
              <a:t>Self-Identity</a:t>
            </a:r>
          </a:p>
          <a:p>
            <a:pPr marL="285750" indent="-285750">
              <a:buFont typeface="Wingdings" panose="05000000000000000000" pitchFamily="2" charset="2"/>
              <a:buChar char="v"/>
            </a:pPr>
            <a:r>
              <a:rPr lang="en-US" dirty="0"/>
              <a:t>Maintaining Relationships</a:t>
            </a:r>
          </a:p>
          <a:p>
            <a:pPr marL="285750" indent="-285750">
              <a:buFont typeface="Wingdings" panose="05000000000000000000" pitchFamily="2" charset="2"/>
              <a:buChar char="v"/>
            </a:pPr>
            <a:r>
              <a:rPr lang="en-US" dirty="0"/>
              <a:t>Empathy, Awareness, and Understanding of others. </a:t>
            </a:r>
          </a:p>
          <a:p>
            <a:pPr marL="285750" indent="-285750">
              <a:buFont typeface="Wingdings" panose="05000000000000000000" pitchFamily="2" charset="2"/>
              <a:buChar char="v"/>
            </a:pPr>
            <a:r>
              <a:rPr lang="en-US" dirty="0"/>
              <a:t>Emotional Support</a:t>
            </a:r>
          </a:p>
        </p:txBody>
      </p:sp>
    </p:spTree>
    <p:extLst>
      <p:ext uri="{BB962C8B-B14F-4D97-AF65-F5344CB8AC3E}">
        <p14:creationId xmlns:p14="http://schemas.microsoft.com/office/powerpoint/2010/main" val="1923769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Negative Effects of Social Media </a:t>
            </a:r>
          </a:p>
        </p:txBody>
      </p:sp>
      <p:sp>
        <p:nvSpPr>
          <p:cNvPr id="3" name="Text Placeholder 2"/>
          <p:cNvSpPr>
            <a:spLocks noGrp="1"/>
          </p:cNvSpPr>
          <p:nvPr>
            <p:ph type="body" sz="quarter" idx="12"/>
          </p:nvPr>
        </p:nvSpPr>
        <p:spPr/>
        <p:txBody>
          <a:bodyPr/>
          <a:lstStyle/>
          <a:p>
            <a:pPr marL="285750" indent="-285750">
              <a:buFont typeface="Wingdings" panose="05000000000000000000" pitchFamily="2" charset="2"/>
              <a:buChar char="v"/>
            </a:pPr>
            <a:r>
              <a:rPr lang="en-US" dirty="0"/>
              <a:t>Increased feelings of depression</a:t>
            </a:r>
          </a:p>
          <a:p>
            <a:pPr marL="285750" indent="-285750">
              <a:buFont typeface="Wingdings" panose="05000000000000000000" pitchFamily="2" charset="2"/>
              <a:buChar char="v"/>
            </a:pPr>
            <a:r>
              <a:rPr lang="en-US" dirty="0"/>
              <a:t>Overthinking and Rumination</a:t>
            </a:r>
          </a:p>
          <a:p>
            <a:pPr marL="285750" indent="-285750">
              <a:buFont typeface="Wingdings" panose="05000000000000000000" pitchFamily="2" charset="2"/>
              <a:buChar char="v"/>
            </a:pPr>
            <a:r>
              <a:rPr lang="en-US" dirty="0"/>
              <a:t>Anxiety</a:t>
            </a:r>
          </a:p>
          <a:p>
            <a:pPr marL="285750" indent="-285750">
              <a:buFont typeface="Wingdings" panose="05000000000000000000" pitchFamily="2" charset="2"/>
              <a:buChar char="v"/>
            </a:pPr>
            <a:r>
              <a:rPr lang="en-US" dirty="0"/>
              <a:t>Poor Body Image</a:t>
            </a:r>
          </a:p>
          <a:p>
            <a:pPr marL="285750" indent="-285750">
              <a:buFont typeface="Wingdings" panose="05000000000000000000" pitchFamily="2" charset="2"/>
              <a:buChar char="v"/>
            </a:pPr>
            <a:r>
              <a:rPr lang="en-US" dirty="0"/>
              <a:t>Loneliness</a:t>
            </a:r>
          </a:p>
          <a:p>
            <a:pPr marL="285750" indent="-285750">
              <a:buFont typeface="Wingdings" panose="05000000000000000000" pitchFamily="2" charset="2"/>
              <a:buChar char="v"/>
            </a:pPr>
            <a:r>
              <a:rPr lang="en-US" dirty="0" err="1"/>
              <a:t>FoMO</a:t>
            </a:r>
            <a:r>
              <a:rPr lang="en-US" dirty="0"/>
              <a:t> (Fear of Missing Out)</a:t>
            </a:r>
          </a:p>
          <a:p>
            <a:pPr marL="285750" indent="-285750">
              <a:buFont typeface="Wingdings" panose="05000000000000000000" pitchFamily="2" charset="2"/>
              <a:buChar char="v"/>
            </a:pPr>
            <a:r>
              <a:rPr lang="en-US" dirty="0"/>
              <a:t>Poor Sleep Quality</a:t>
            </a:r>
          </a:p>
          <a:p>
            <a:pPr marL="285750" indent="-285750">
              <a:buFont typeface="Wingdings" panose="05000000000000000000" pitchFamily="2" charset="2"/>
              <a:buChar char="v"/>
            </a:pPr>
            <a:r>
              <a:rPr lang="en-US" dirty="0"/>
              <a:t>Highly Addictive</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r>
              <a:rPr lang="en-US" dirty="0"/>
              <a:t>(Royal Society for Public Health, 2017)</a:t>
            </a:r>
          </a:p>
        </p:txBody>
      </p:sp>
    </p:spTree>
    <p:extLst>
      <p:ext uri="{BB962C8B-B14F-4D97-AF65-F5344CB8AC3E}">
        <p14:creationId xmlns:p14="http://schemas.microsoft.com/office/powerpoint/2010/main" val="3599386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0E351A-1EFE-40D4-9613-78599B006FEF}"/>
              </a:ext>
            </a:extLst>
          </p:cNvPr>
          <p:cNvSpPr>
            <a:spLocks noGrp="1"/>
          </p:cNvSpPr>
          <p:nvPr>
            <p:ph type="body" sz="quarter" idx="11"/>
          </p:nvPr>
        </p:nvSpPr>
        <p:spPr/>
        <p:txBody>
          <a:bodyPr/>
          <a:lstStyle/>
          <a:p>
            <a:r>
              <a:rPr lang="en-US" dirty="0"/>
              <a:t>What’s bad about social media?</a:t>
            </a:r>
          </a:p>
        </p:txBody>
      </p:sp>
      <p:sp>
        <p:nvSpPr>
          <p:cNvPr id="3" name="Text Placeholder 2">
            <a:extLst>
              <a:ext uri="{FF2B5EF4-FFF2-40B4-BE49-F238E27FC236}">
                <a16:creationId xmlns:a16="http://schemas.microsoft.com/office/drawing/2014/main" id="{1C606BBF-D3A8-4C83-B16C-6ECAC31620B1}"/>
              </a:ext>
            </a:extLst>
          </p:cNvPr>
          <p:cNvSpPr>
            <a:spLocks noGrp="1"/>
          </p:cNvSpPr>
          <p:nvPr>
            <p:ph type="body" sz="quarter" idx="12"/>
          </p:nvPr>
        </p:nvSpPr>
        <p:spPr>
          <a:xfrm>
            <a:off x="801688" y="1255818"/>
            <a:ext cx="5751512" cy="3687057"/>
          </a:xfrm>
        </p:spPr>
        <p:txBody>
          <a:bodyPr/>
          <a:lstStyle/>
          <a:p>
            <a:pPr fontAlgn="base"/>
            <a:r>
              <a:rPr lang="en-US" dirty="0"/>
              <a:t>Most teens:</a:t>
            </a:r>
          </a:p>
          <a:p>
            <a:pPr marL="285750" indent="-285750" fontAlgn="base">
              <a:buFont typeface="Arial" panose="020B0604020202020204" pitchFamily="34" charset="0"/>
              <a:buChar char="•"/>
            </a:pPr>
            <a:r>
              <a:rPr lang="en-US" dirty="0"/>
              <a:t>post photos of themselves online or use their real names on their profiles</a:t>
            </a:r>
          </a:p>
          <a:p>
            <a:pPr marL="285750" indent="-285750" fontAlgn="base">
              <a:buFont typeface="Arial" panose="020B0604020202020204" pitchFamily="34" charset="0"/>
              <a:buChar char="•"/>
            </a:pPr>
            <a:r>
              <a:rPr lang="en-US" dirty="0"/>
              <a:t>reveal their birthdates and interests</a:t>
            </a:r>
          </a:p>
          <a:p>
            <a:pPr marL="285750" indent="-285750" fontAlgn="base">
              <a:buFont typeface="Arial" panose="020B0604020202020204" pitchFamily="34" charset="0"/>
              <a:buChar char="•"/>
            </a:pPr>
            <a:r>
              <a:rPr lang="en-US" dirty="0"/>
              <a:t>post their school name and the town where they live</a:t>
            </a:r>
          </a:p>
          <a:p>
            <a:pPr fontAlgn="base"/>
            <a:r>
              <a:rPr lang="en-US" dirty="0"/>
              <a:t>This can make them easy targets for online predators and others who might mean them harm.</a:t>
            </a:r>
          </a:p>
          <a:p>
            <a:pPr fontAlgn="base"/>
            <a:endParaRPr lang="en-US" dirty="0"/>
          </a:p>
          <a:p>
            <a:pPr fontAlgn="base"/>
            <a:r>
              <a:rPr lang="en-US" dirty="0"/>
              <a:t>In fact, many teens say they have:</a:t>
            </a:r>
          </a:p>
          <a:p>
            <a:pPr marL="285750" indent="-285750" fontAlgn="base">
              <a:buFont typeface="Arial" panose="020B0604020202020204" pitchFamily="34" charset="0"/>
              <a:buChar char="•"/>
            </a:pPr>
            <a:r>
              <a:rPr lang="en-US" dirty="0"/>
              <a:t>been contacted online by someone they didn't know in a way that made them feel scared or uncomfortable</a:t>
            </a:r>
          </a:p>
          <a:p>
            <a:pPr marL="285750" indent="-285750" fontAlgn="base">
              <a:buFont typeface="Arial" panose="020B0604020202020204" pitchFamily="34" charset="0"/>
              <a:buChar char="•"/>
            </a:pPr>
            <a:r>
              <a:rPr lang="en-US" dirty="0"/>
              <a:t>received online advertising that was inappropriate for their age</a:t>
            </a:r>
          </a:p>
          <a:p>
            <a:pPr marL="285750" indent="-285750" fontAlgn="base">
              <a:buFont typeface="Arial" panose="020B0604020202020204" pitchFamily="34" charset="0"/>
              <a:buChar char="•"/>
            </a:pPr>
            <a:r>
              <a:rPr lang="en-US" dirty="0"/>
              <a:t>lied about their age to get access to websites</a:t>
            </a:r>
          </a:p>
          <a:p>
            <a:endParaRPr lang="en-US" dirty="0"/>
          </a:p>
        </p:txBody>
      </p:sp>
    </p:spTree>
    <p:extLst>
      <p:ext uri="{BB962C8B-B14F-4D97-AF65-F5344CB8AC3E}">
        <p14:creationId xmlns:p14="http://schemas.microsoft.com/office/powerpoint/2010/main" val="3106505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C59C91-CEDD-4CC4-A016-F8FCEAE5A183}"/>
              </a:ext>
            </a:extLst>
          </p:cNvPr>
          <p:cNvSpPr>
            <a:spLocks noGrp="1"/>
          </p:cNvSpPr>
          <p:nvPr>
            <p:ph type="body" sz="quarter" idx="11"/>
          </p:nvPr>
        </p:nvSpPr>
        <p:spPr>
          <a:xfrm>
            <a:off x="801688" y="811213"/>
            <a:ext cx="3412949" cy="398876"/>
          </a:xfrm>
        </p:spPr>
        <p:txBody>
          <a:bodyPr anchor="ctr">
            <a:normAutofit/>
          </a:bodyPr>
          <a:lstStyle/>
          <a:p>
            <a:r>
              <a:rPr lang="en-US"/>
              <a:t>The Social Dilemma</a:t>
            </a:r>
          </a:p>
        </p:txBody>
      </p:sp>
      <p:sp>
        <p:nvSpPr>
          <p:cNvPr id="3" name="Text Placeholder 2">
            <a:extLst>
              <a:ext uri="{FF2B5EF4-FFF2-40B4-BE49-F238E27FC236}">
                <a16:creationId xmlns:a16="http://schemas.microsoft.com/office/drawing/2014/main" id="{A9080DB2-0F79-42DF-A4CE-5B55A6CFB119}"/>
              </a:ext>
            </a:extLst>
          </p:cNvPr>
          <p:cNvSpPr>
            <a:spLocks noGrp="1"/>
          </p:cNvSpPr>
          <p:nvPr>
            <p:ph type="body" sz="quarter" idx="12"/>
          </p:nvPr>
        </p:nvSpPr>
        <p:spPr>
          <a:xfrm>
            <a:off x="801688" y="1210090"/>
            <a:ext cx="3412949" cy="3023092"/>
          </a:xfrm>
        </p:spPr>
        <p:txBody>
          <a:bodyPr>
            <a:normAutofit/>
          </a:bodyPr>
          <a:lstStyle/>
          <a:p>
            <a:pPr marL="285750" indent="-285750">
              <a:lnSpc>
                <a:spcPct val="90000"/>
              </a:lnSpc>
              <a:buFont typeface="Arial" panose="020B0604020202020204" pitchFamily="34" charset="0"/>
              <a:buChar char="•"/>
            </a:pPr>
            <a:r>
              <a:rPr lang="en-US" sz="1200"/>
              <a:t>Social media is elaborately tracking everything you’re doing online. </a:t>
            </a:r>
          </a:p>
          <a:p>
            <a:pPr marL="285750" indent="-285750">
              <a:lnSpc>
                <a:spcPct val="90000"/>
              </a:lnSpc>
              <a:buFont typeface="Arial" panose="020B0604020202020204" pitchFamily="34" charset="0"/>
              <a:buChar char="•"/>
            </a:pPr>
            <a:r>
              <a:rPr lang="en-US" sz="1200"/>
              <a:t>Artificial intelligence software creates algorithms to maximize social media usage with targeted content and advertising.</a:t>
            </a:r>
          </a:p>
          <a:p>
            <a:pPr marL="285750" indent="-285750">
              <a:lnSpc>
                <a:spcPct val="90000"/>
              </a:lnSpc>
              <a:buFont typeface="Arial" panose="020B0604020202020204" pitchFamily="34" charset="0"/>
              <a:buChar char="•"/>
            </a:pPr>
            <a:r>
              <a:rPr lang="en-US" sz="1200"/>
              <a:t>Fake news spreads 6 times faster than true news.</a:t>
            </a:r>
          </a:p>
          <a:p>
            <a:pPr marL="285750" indent="-285750">
              <a:lnSpc>
                <a:spcPct val="90000"/>
              </a:lnSpc>
              <a:buFont typeface="Arial" panose="020B0604020202020204" pitchFamily="34" charset="0"/>
              <a:buChar char="•"/>
            </a:pPr>
            <a:r>
              <a:rPr lang="en-US" sz="1200"/>
              <a:t>Reduces interpersonal interactions as individuals are more entitled to their own facts.</a:t>
            </a:r>
          </a:p>
          <a:p>
            <a:pPr marL="285750" indent="-285750">
              <a:lnSpc>
                <a:spcPct val="90000"/>
              </a:lnSpc>
              <a:buFont typeface="Arial" panose="020B0604020202020204" pitchFamily="34" charset="0"/>
              <a:buChar char="•"/>
            </a:pPr>
            <a:r>
              <a:rPr lang="en-US" sz="1200"/>
              <a:t>Preys on the dopamine reward system.</a:t>
            </a:r>
          </a:p>
          <a:p>
            <a:pPr marL="285750" indent="-285750">
              <a:lnSpc>
                <a:spcPct val="90000"/>
              </a:lnSpc>
              <a:buFont typeface="Arial" panose="020B0604020202020204" pitchFamily="34" charset="0"/>
              <a:buChar char="•"/>
            </a:pPr>
            <a:r>
              <a:rPr lang="en-US" sz="1200"/>
              <a:t>“Comparison is the Thief of Joy” – Teddy Roosevelt</a:t>
            </a:r>
          </a:p>
          <a:p>
            <a:pPr marL="285750" indent="-285750">
              <a:lnSpc>
                <a:spcPct val="90000"/>
              </a:lnSpc>
              <a:buFont typeface="Arial" panose="020B0604020202020204" pitchFamily="34" charset="0"/>
              <a:buChar char="•"/>
            </a:pPr>
            <a:r>
              <a:rPr lang="en-US" sz="1200"/>
              <a:t>Social media companies, and substance abuse treatment centers, are the only businesses that call their clients “users”. </a:t>
            </a:r>
          </a:p>
        </p:txBody>
      </p:sp>
      <p:pic>
        <p:nvPicPr>
          <p:cNvPr id="5" name="Picture 4" descr="A picture containing person, holding&#10;&#10;Description automatically generated">
            <a:extLst>
              <a:ext uri="{FF2B5EF4-FFF2-40B4-BE49-F238E27FC236}">
                <a16:creationId xmlns:a16="http://schemas.microsoft.com/office/drawing/2014/main" id="{11A180E6-610D-46DF-9385-7CAA8E05ABED}"/>
              </a:ext>
            </a:extLst>
          </p:cNvPr>
          <p:cNvPicPr>
            <a:picLocks noChangeAspect="1"/>
          </p:cNvPicPr>
          <p:nvPr/>
        </p:nvPicPr>
        <p:blipFill rotWithShape="1">
          <a:blip r:embed="rId2"/>
          <a:srcRect t="33485" r="-2" b="-2"/>
          <a:stretch/>
        </p:blipFill>
        <p:spPr>
          <a:xfrm>
            <a:off x="4656138" y="811213"/>
            <a:ext cx="3557587" cy="3556000"/>
          </a:xfrm>
          <a:prstGeom prst="ellipse">
            <a:avLst/>
          </a:prstGeom>
          <a:noFill/>
        </p:spPr>
      </p:pic>
    </p:spTree>
    <p:extLst>
      <p:ext uri="{BB962C8B-B14F-4D97-AF65-F5344CB8AC3E}">
        <p14:creationId xmlns:p14="http://schemas.microsoft.com/office/powerpoint/2010/main" val="999929428"/>
      </p:ext>
    </p:extLst>
  </p:cSld>
  <p:clrMapOvr>
    <a:masterClrMapping/>
  </p:clrMapOvr>
</p:sld>
</file>

<file path=ppt/theme/theme1.xml><?xml version="1.0" encoding="utf-8"?>
<a:theme xmlns:a="http://schemas.openxmlformats.org/drawingml/2006/main" name="STAT_160120038A_Childrens Colorado Powerpoint Template 2">
  <a:themeElements>
    <a:clrScheme name="CHCO">
      <a:dk1>
        <a:srgbClr val="003A70"/>
      </a:dk1>
      <a:lt1>
        <a:sysClr val="window" lastClr="FFFFFF"/>
      </a:lt1>
      <a:dk2>
        <a:srgbClr val="0069B3"/>
      </a:dk2>
      <a:lt2>
        <a:srgbClr val="D9D9D6"/>
      </a:lt2>
      <a:accent1>
        <a:srgbClr val="00A9E0"/>
      </a:accent1>
      <a:accent2>
        <a:srgbClr val="FFE04F"/>
      </a:accent2>
      <a:accent3>
        <a:srgbClr val="F0A900"/>
      </a:accent3>
      <a:accent4>
        <a:srgbClr val="0098D7"/>
      </a:accent4>
      <a:accent5>
        <a:srgbClr val="003A70"/>
      </a:accent5>
      <a:accent6>
        <a:srgbClr val="97999B"/>
      </a:accent6>
      <a:hlink>
        <a:srgbClr val="505759"/>
      </a:hlink>
      <a:folHlink>
        <a:srgbClr val="0069B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 id="{AAD854C6-DF23-5343-B99D-DF777F896B7D}" vid="{50FC3884-41F6-6C48-B41A-5BC4CDBDBC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E7F9F90072AD4A99754644979F1D45" ma:contentTypeVersion="7" ma:contentTypeDescription="Create a new document." ma:contentTypeScope="" ma:versionID="9098671923b56017abd0305cac7ea6fb">
  <xsd:schema xmlns:xsd="http://www.w3.org/2001/XMLSchema" xmlns:xs="http://www.w3.org/2001/XMLSchema" xmlns:p="http://schemas.microsoft.com/office/2006/metadata/properties" xmlns:ns3="ca0d2da5-6dc1-4092-bba9-8f449da0e59c" xmlns:ns4="d8a40b21-f65f-45c5-bdf2-b4d9b1906867" targetNamespace="http://schemas.microsoft.com/office/2006/metadata/properties" ma:root="true" ma:fieldsID="28005e52977f1a4132cd4f04b50b450d" ns3:_="" ns4:_="">
    <xsd:import namespace="ca0d2da5-6dc1-4092-bba9-8f449da0e59c"/>
    <xsd:import namespace="d8a40b21-f65f-45c5-bdf2-b4d9b190686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d2da5-6dc1-4092-bba9-8f449da0e5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a40b21-f65f-45c5-bdf2-b4d9b190686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3D5B53-E771-4A7F-A45B-6DD7D85D93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0d2da5-6dc1-4092-bba9-8f449da0e59c"/>
    <ds:schemaRef ds:uri="d8a40b21-f65f-45c5-bdf2-b4d9b19068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F1CCED-5DF0-4451-B842-F5DE96601433}">
  <ds:schemaRefs>
    <ds:schemaRef ds:uri="http://schemas.microsoft.com/sharepoint/v3/contenttype/forms"/>
  </ds:schemaRefs>
</ds:datastoreItem>
</file>

<file path=customXml/itemProps3.xml><?xml version="1.0" encoding="utf-8"?>
<ds:datastoreItem xmlns:ds="http://schemas.openxmlformats.org/officeDocument/2006/customXml" ds:itemID="{60939F90-DDDE-47C6-B18B-E2A62B7CB761}">
  <ds:schemaRefs>
    <ds:schemaRef ds:uri="http://schemas.microsoft.com/office/2006/documentManagement/types"/>
    <ds:schemaRef ds:uri="http://purl.org/dc/terms/"/>
    <ds:schemaRef ds:uri="http://purl.org/dc/dcmitype/"/>
    <ds:schemaRef ds:uri="ca0d2da5-6dc1-4092-bba9-8f449da0e59c"/>
    <ds:schemaRef ds:uri="http://purl.org/dc/elements/1.1/"/>
    <ds:schemaRef ds:uri="http://schemas.openxmlformats.org/package/2006/metadata/core-properties"/>
    <ds:schemaRef ds:uri="http://www.w3.org/XML/1998/namespace"/>
    <ds:schemaRef ds:uri="http://schemas.microsoft.com/office/infopath/2007/PartnerControls"/>
    <ds:schemaRef ds:uri="d8a40b21-f65f-45c5-bdf2-b4d9b190686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STAT_160120038A_Childrens Colorado Powerpoint Template 2</Template>
  <TotalTime>7009</TotalTime>
  <Words>1739</Words>
  <Application>Microsoft Office PowerPoint</Application>
  <PresentationFormat>Custom</PresentationFormat>
  <Paragraphs>201</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inherit</vt:lpstr>
      <vt:lpstr>Lucida Grande</vt:lpstr>
      <vt:lpstr>Proxima Nova Regular</vt:lpstr>
      <vt:lpstr>Trebuchet MS</vt:lpstr>
      <vt:lpstr>Wingdings</vt:lpstr>
      <vt:lpstr>STAT_160120038A_Childrens Colorado Powerpoint Template 2</vt:lpstr>
      <vt:lpstr>Social Media &amp; Gaming; Mental Health Impacts on Children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Teens and Social Media</dc:title>
  <dc:creator>Caughlan, Thomas</dc:creator>
  <cp:lastModifiedBy>Caughlan, Thomas</cp:lastModifiedBy>
  <cp:revision>31</cp:revision>
  <dcterms:created xsi:type="dcterms:W3CDTF">2020-01-07T22:32:03Z</dcterms:created>
  <dcterms:modified xsi:type="dcterms:W3CDTF">2022-01-12T00:45:06Z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0x0101005BE7F9F90072AD4A99754644979F1D45</vt:lpwstr>
  </property>
</Properties>
</file>